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68" r:id="rId4"/>
  </p:sldMasterIdLst>
  <p:notesMasterIdLst>
    <p:notesMasterId r:id="rId39"/>
  </p:notesMasterIdLst>
  <p:handoutMasterIdLst>
    <p:handoutMasterId r:id="rId40"/>
  </p:handoutMasterIdLst>
  <p:sldIdLst>
    <p:sldId id="3825" r:id="rId5"/>
    <p:sldId id="3826" r:id="rId6"/>
    <p:sldId id="3835" r:id="rId7"/>
    <p:sldId id="3792" r:id="rId8"/>
    <p:sldId id="3836" r:id="rId9"/>
    <p:sldId id="3830" r:id="rId10"/>
    <p:sldId id="3831" r:id="rId11"/>
    <p:sldId id="3844" r:id="rId12"/>
    <p:sldId id="3837" r:id="rId13"/>
    <p:sldId id="3860" r:id="rId14"/>
    <p:sldId id="3861" r:id="rId15"/>
    <p:sldId id="3839" r:id="rId16"/>
    <p:sldId id="3838" r:id="rId17"/>
    <p:sldId id="3840" r:id="rId18"/>
    <p:sldId id="3841" r:id="rId19"/>
    <p:sldId id="3842" r:id="rId20"/>
    <p:sldId id="3845" r:id="rId21"/>
    <p:sldId id="3848" r:id="rId22"/>
    <p:sldId id="3846" r:id="rId23"/>
    <p:sldId id="3847" r:id="rId24"/>
    <p:sldId id="3843" r:id="rId25"/>
    <p:sldId id="3794" r:id="rId26"/>
    <p:sldId id="3850" r:id="rId27"/>
    <p:sldId id="3851" r:id="rId28"/>
    <p:sldId id="3862" r:id="rId29"/>
    <p:sldId id="3849" r:id="rId30"/>
    <p:sldId id="3834" r:id="rId31"/>
    <p:sldId id="3852" r:id="rId32"/>
    <p:sldId id="3867" r:id="rId33"/>
    <p:sldId id="3868" r:id="rId34"/>
    <p:sldId id="3869" r:id="rId35"/>
    <p:sldId id="3870" r:id="rId36"/>
    <p:sldId id="3871" r:id="rId37"/>
    <p:sldId id="3872" r:id="rId38"/>
  </p:sldIdLst>
  <p:sldSz cx="12192000" cy="6858000"/>
  <p:notesSz cx="6858000" cy="9144000"/>
  <p:defaultTextStyle>
    <a:defPPr rtl="0"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200" userDrawn="1">
          <p15:clr>
            <a:srgbClr val="A4A3A4"/>
          </p15:clr>
        </p15:guide>
        <p15:guide id="2" orient="horz" pos="3408" userDrawn="1">
          <p15:clr>
            <a:srgbClr val="A4A3A4"/>
          </p15:clr>
        </p15:guide>
        <p15:guide id="3" pos="6936" userDrawn="1">
          <p15:clr>
            <a:srgbClr val="A4A3A4"/>
          </p15:clr>
        </p15:guide>
        <p15:guide id="4" pos="74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25" autoAdjust="0"/>
    <p:restoredTop sz="96353" autoAdjust="0"/>
  </p:normalViewPr>
  <p:slideViewPr>
    <p:cSldViewPr snapToGrid="0">
      <p:cViewPr varScale="1">
        <p:scale>
          <a:sx n="110" d="100"/>
          <a:sy n="110" d="100"/>
        </p:scale>
        <p:origin x="456" y="96"/>
      </p:cViewPr>
      <p:guideLst>
        <p:guide orient="horz" pos="1200"/>
        <p:guide orient="horz" pos="3408"/>
        <p:guide pos="6936"/>
        <p:guide pos="74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864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handoutMaster" Target="handoutMasters/handoutMaster1.xml"/><Relationship Id="rId45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41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600C5E1D-05F4-454D-86AC-69BCF7ABCF5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4D8DD6E7-FAA2-4F27-AC17-2C2371D6F9A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4D1599-8320-46DE-B67A-99FCF59A2CBD}" type="datetime1">
              <a:rPr lang="zh-TW" altLang="en-US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2023/7/20</a:t>
            </a:fld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D95E3648-7A90-4F22-B58F-6E56156D36C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9E2D09C-071E-4404-A41B-61F6E7FDA8A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C87CDB-6736-4C1C-92B6-C0E5B7B73D56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‹#›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5162226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預留位置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9B3E549F-7EEE-4F85-80BD-26E2C7B9527E}" type="datetime1">
              <a:rPr lang="zh-TW" altLang="en-US" smtClean="0"/>
              <a:pPr/>
              <a:t>2023/7/20</a:t>
            </a:fld>
            <a:endParaRPr lang="zh-TW" altLang="en-US" dirty="0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zh-TW" altLang="en-US" noProof="0"/>
          </a:p>
        </p:txBody>
      </p:sp>
      <p:sp>
        <p:nvSpPr>
          <p:cNvPr id="5" name="備忘稿預留位置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D40C6A29-4676-420C-BBE3-ACC2B80F64D4}" type="slidenum">
              <a:rPr lang="en-US" altLang="zh-TW" noProof="0" smtClean="0"/>
              <a:pPr/>
              <a:t>‹#›</a:t>
            </a:fld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80459704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0C6A29-4676-420C-BBE3-ACC2B80F64D4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1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687566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0C6A29-4676-420C-BBE3-ACC2B80F64D4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10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6869914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0C6A29-4676-420C-BBE3-ACC2B80F64D4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11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50503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0C6A29-4676-420C-BBE3-ACC2B80F64D4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13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0194406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0C6A29-4676-420C-BBE3-ACC2B80F64D4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14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3810593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0C6A29-4676-420C-BBE3-ACC2B80F64D4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15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5423690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0C6A29-4676-420C-BBE3-ACC2B80F64D4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16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7302041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0C6A29-4676-420C-BBE3-ACC2B80F64D4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17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8802478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0C6A29-4676-420C-BBE3-ACC2B80F64D4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18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2631645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0C6A29-4676-420C-BBE3-ACC2B80F64D4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19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57825663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0C6A29-4676-420C-BBE3-ACC2B80F64D4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20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8178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0C6A29-4676-420C-BBE3-ACC2B80F64D4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73306457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0C6A29-4676-420C-BBE3-ACC2B80F64D4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21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15931079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40C6A29-4676-420C-BBE3-ACC2B80F64D4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22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20982225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40C6A29-4676-420C-BBE3-ACC2B80F64D4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23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56048814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40C6A29-4676-420C-BBE3-ACC2B80F64D4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24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51040023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40C6A29-4676-420C-BBE3-ACC2B80F64D4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25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75344167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40C6A29-4676-420C-BBE3-ACC2B80F64D4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26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04730985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40C6A29-4676-420C-BBE3-ACC2B80F64D4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27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67016210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40C6A29-4676-420C-BBE3-ACC2B80F64D4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28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98689628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40C6A29-4676-420C-BBE3-ACC2B80F64D4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29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72967401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40C6A29-4676-420C-BBE3-ACC2B80F64D4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30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6402059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0C6A29-4676-420C-BBE3-ACC2B80F64D4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3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24666314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40C6A29-4676-420C-BBE3-ACC2B80F64D4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31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3413864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40C6A29-4676-420C-BBE3-ACC2B80F64D4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32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92426974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40C6A29-4676-420C-BBE3-ACC2B80F64D4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33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56309175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40C6A29-4676-420C-BBE3-ACC2B80F64D4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34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7010052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0C6A29-4676-420C-BBE3-ACC2B80F64D4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4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0231924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0C6A29-4676-420C-BBE3-ACC2B80F64D4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5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421783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0C6A29-4676-420C-BBE3-ACC2B80F64D4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6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5373081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0C6A29-4676-420C-BBE3-ACC2B80F64D4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7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5456642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0C6A29-4676-420C-BBE3-ACC2B80F64D4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8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0148296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0C6A29-4676-420C-BBE3-ACC2B80F64D4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9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3585512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手繪多邊形​​(F) 13">
            <a:extLst>
              <a:ext uri="{FF2B5EF4-FFF2-40B4-BE49-F238E27FC236}">
                <a16:creationId xmlns:a16="http://schemas.microsoft.com/office/drawing/2014/main" id="{FCE00AC6-1AA1-42D9-83DD-4C308C3F9322}"/>
              </a:ext>
            </a:extLst>
          </p:cNvPr>
          <p:cNvSpPr/>
          <p:nvPr userDrawn="1"/>
        </p:nvSpPr>
        <p:spPr>
          <a:xfrm>
            <a:off x="4000500" y="1087403"/>
            <a:ext cx="8191500" cy="5770597"/>
          </a:xfrm>
          <a:custGeom>
            <a:avLst/>
            <a:gdLst>
              <a:gd name="connsiteX0" fmla="*/ 4929467 w 8191500"/>
              <a:gd name="connsiteY0" fmla="*/ 0 h 5770597"/>
              <a:gd name="connsiteX1" fmla="*/ 8065066 w 8191500"/>
              <a:gd name="connsiteY1" fmla="*/ 1118513 h 5770597"/>
              <a:gd name="connsiteX2" fmla="*/ 8191500 w 8191500"/>
              <a:gd name="connsiteY2" fmla="*/ 1227339 h 5770597"/>
              <a:gd name="connsiteX3" fmla="*/ 8191500 w 8191500"/>
              <a:gd name="connsiteY3" fmla="*/ 5770597 h 5770597"/>
              <a:gd name="connsiteX4" fmla="*/ 79523 w 8191500"/>
              <a:gd name="connsiteY4" fmla="*/ 5770597 h 5770597"/>
              <a:gd name="connsiteX5" fmla="*/ 56799 w 8191500"/>
              <a:gd name="connsiteY5" fmla="*/ 5644158 h 5770597"/>
              <a:gd name="connsiteX6" fmla="*/ 0 w 8191500"/>
              <a:gd name="connsiteY6" fmla="*/ 4898209 h 5770597"/>
              <a:gd name="connsiteX7" fmla="*/ 4929467 w 8191500"/>
              <a:gd name="connsiteY7" fmla="*/ 0 h 5770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91500" h="5770597">
                <a:moveTo>
                  <a:pt x="4929467" y="0"/>
                </a:moveTo>
                <a:cubicBezTo>
                  <a:pt x="6120547" y="0"/>
                  <a:pt x="7212963" y="419755"/>
                  <a:pt x="8065066" y="1118513"/>
                </a:cubicBezTo>
                <a:lnTo>
                  <a:pt x="8191500" y="1227339"/>
                </a:lnTo>
                <a:lnTo>
                  <a:pt x="8191500" y="5770597"/>
                </a:lnTo>
                <a:lnTo>
                  <a:pt x="79523" y="5770597"/>
                </a:lnTo>
                <a:lnTo>
                  <a:pt x="56799" y="5644158"/>
                </a:lnTo>
                <a:cubicBezTo>
                  <a:pt x="19398" y="5400934"/>
                  <a:pt x="0" y="5151822"/>
                  <a:pt x="0" y="4898209"/>
                </a:cubicBezTo>
                <a:cubicBezTo>
                  <a:pt x="0" y="2193003"/>
                  <a:pt x="2206998" y="0"/>
                  <a:pt x="492946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endParaRPr>
          </a:p>
        </p:txBody>
      </p:sp>
      <p:cxnSp>
        <p:nvCxnSpPr>
          <p:cNvPr id="12" name="直線接點​​(S) 11">
            <a:extLst>
              <a:ext uri="{FF2B5EF4-FFF2-40B4-BE49-F238E27FC236}">
                <a16:creationId xmlns:a16="http://schemas.microsoft.com/office/drawing/2014/main" id="{5319A315-F756-49EC-8181-0EC3F0A37B09}"/>
              </a:ext>
            </a:extLst>
          </p:cNvPr>
          <p:cNvCxnSpPr>
            <a:cxnSpLocks/>
          </p:cNvCxnSpPr>
          <p:nvPr userDrawn="1"/>
        </p:nvCxnSpPr>
        <p:spPr>
          <a:xfrm>
            <a:off x="406241" y="183933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手繪多邊形：圖案 13">
            <a:extLst>
              <a:ext uri="{FF2B5EF4-FFF2-40B4-BE49-F238E27FC236}">
                <a16:creationId xmlns:a16="http://schemas.microsoft.com/office/drawing/2014/main" id="{560F3E26-F530-48F5-983F-9DCFF41D4F39}"/>
              </a:ext>
            </a:extLst>
          </p:cNvPr>
          <p:cNvSpPr/>
          <p:nvPr userDrawn="1"/>
        </p:nvSpPr>
        <p:spPr>
          <a:xfrm>
            <a:off x="5292348" y="1"/>
            <a:ext cx="2279742" cy="1267785"/>
          </a:xfrm>
          <a:custGeom>
            <a:avLst/>
            <a:gdLst>
              <a:gd name="connsiteX0" fmla="*/ 0 w 2279742"/>
              <a:gd name="connsiteY0" fmla="*/ 0 h 1267785"/>
              <a:gd name="connsiteX1" fmla="*/ 138700 w 2279742"/>
              <a:gd name="connsiteY1" fmla="*/ 0 h 1267785"/>
              <a:gd name="connsiteX2" fmla="*/ 138700 w 2279742"/>
              <a:gd name="connsiteY2" fmla="*/ 1078193 h 1267785"/>
              <a:gd name="connsiteX3" fmla="*/ 2002733 w 2279742"/>
              <a:gd name="connsiteY3" fmla="*/ 0 h 1267785"/>
              <a:gd name="connsiteX4" fmla="*/ 2279742 w 2279742"/>
              <a:gd name="connsiteY4" fmla="*/ 0 h 1267785"/>
              <a:gd name="connsiteX5" fmla="*/ 104026 w 2279742"/>
              <a:gd name="connsiteY5" fmla="*/ 1258503 h 1267785"/>
              <a:gd name="connsiteX6" fmla="*/ 69351 w 2279742"/>
              <a:gd name="connsiteY6" fmla="*/ 1267785 h 1267785"/>
              <a:gd name="connsiteX7" fmla="*/ 0 w 2279742"/>
              <a:gd name="connsiteY7" fmla="*/ 1198436 h 1267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79742" h="1267785">
                <a:moveTo>
                  <a:pt x="0" y="0"/>
                </a:moveTo>
                <a:lnTo>
                  <a:pt x="138700" y="0"/>
                </a:lnTo>
                <a:lnTo>
                  <a:pt x="138700" y="1078193"/>
                </a:lnTo>
                <a:lnTo>
                  <a:pt x="2002733" y="0"/>
                </a:lnTo>
                <a:lnTo>
                  <a:pt x="2279742" y="0"/>
                </a:lnTo>
                <a:lnTo>
                  <a:pt x="104026" y="1258503"/>
                </a:lnTo>
                <a:cubicBezTo>
                  <a:pt x="93484" y="1264595"/>
                  <a:pt x="81523" y="1267796"/>
                  <a:pt x="69351" y="1267785"/>
                </a:cubicBezTo>
                <a:cubicBezTo>
                  <a:pt x="31049" y="1267785"/>
                  <a:pt x="0" y="1236737"/>
                  <a:pt x="0" y="1198436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endParaRPr>
          </a:p>
        </p:txBody>
      </p:sp>
      <p:sp>
        <p:nvSpPr>
          <p:cNvPr id="16" name="手繪多邊形：圖案 15">
            <a:extLst>
              <a:ext uri="{FF2B5EF4-FFF2-40B4-BE49-F238E27FC236}">
                <a16:creationId xmlns:a16="http://schemas.microsoft.com/office/drawing/2014/main" id="{5C97701E-DAF9-4174-AA91-DA203CD27D6A}"/>
              </a:ext>
            </a:extLst>
          </p:cNvPr>
          <p:cNvSpPr/>
          <p:nvPr userDrawn="1"/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endParaRPr>
          </a:p>
        </p:txBody>
      </p:sp>
      <p:sp>
        <p:nvSpPr>
          <p:cNvPr id="18" name="橢圓​​ 17">
            <a:extLst>
              <a:ext uri="{FF2B5EF4-FFF2-40B4-BE49-F238E27FC236}">
                <a16:creationId xmlns:a16="http://schemas.microsoft.com/office/drawing/2014/main" id="{4F765374-1A4B-41DC-9E75-A95A6C655328}"/>
              </a:ext>
            </a:extLst>
          </p:cNvPr>
          <p:cNvSpPr/>
          <p:nvPr userDrawn="1"/>
        </p:nvSpPr>
        <p:spPr>
          <a:xfrm>
            <a:off x="1569044" y="514898"/>
            <a:ext cx="2393351" cy="232842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endParaRPr>
          </a:p>
        </p:txBody>
      </p:sp>
      <p:sp>
        <p:nvSpPr>
          <p:cNvPr id="20" name="手繪多邊形：圖案 19">
            <a:extLst>
              <a:ext uri="{FF2B5EF4-FFF2-40B4-BE49-F238E27FC236}">
                <a16:creationId xmlns:a16="http://schemas.microsoft.com/office/drawing/2014/main" id="{7618DB8E-B14E-42E2-B454-6F4F36A8A9D9}"/>
              </a:ext>
            </a:extLst>
          </p:cNvPr>
          <p:cNvSpPr/>
          <p:nvPr userDrawn="1"/>
        </p:nvSpPr>
        <p:spPr>
          <a:xfrm flipH="1">
            <a:off x="0" y="2949740"/>
            <a:ext cx="1186451" cy="1771650"/>
          </a:xfrm>
          <a:custGeom>
            <a:avLst/>
            <a:gdLst>
              <a:gd name="connsiteX0" fmla="*/ 61913 w 1186451"/>
              <a:gd name="connsiteY0" fmla="*/ 0 h 1771650"/>
              <a:gd name="connsiteX1" fmla="*/ 1186451 w 1186451"/>
              <a:gd name="connsiteY1" fmla="*/ 0 h 1771650"/>
              <a:gd name="connsiteX2" fmla="*/ 1186451 w 1186451"/>
              <a:gd name="connsiteY2" fmla="*/ 123825 h 1771650"/>
              <a:gd name="connsiteX3" fmla="*/ 123825 w 1186451"/>
              <a:gd name="connsiteY3" fmla="*/ 123825 h 1771650"/>
              <a:gd name="connsiteX4" fmla="*/ 123825 w 1186451"/>
              <a:gd name="connsiteY4" fmla="*/ 1647825 h 1771650"/>
              <a:gd name="connsiteX5" fmla="*/ 1186451 w 1186451"/>
              <a:gd name="connsiteY5" fmla="*/ 1647825 h 1771650"/>
              <a:gd name="connsiteX6" fmla="*/ 1186451 w 1186451"/>
              <a:gd name="connsiteY6" fmla="*/ 1771650 h 1771650"/>
              <a:gd name="connsiteX7" fmla="*/ 61913 w 1186451"/>
              <a:gd name="connsiteY7" fmla="*/ 1771650 h 1771650"/>
              <a:gd name="connsiteX8" fmla="*/ 0 w 1186451"/>
              <a:gd name="connsiteY8" fmla="*/ 1709738 h 1771650"/>
              <a:gd name="connsiteX9" fmla="*/ 0 w 1186451"/>
              <a:gd name="connsiteY9" fmla="*/ 61913 h 1771650"/>
              <a:gd name="connsiteX10" fmla="*/ 61913 w 1186451"/>
              <a:gd name="connsiteY10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6451" h="1771650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endParaRPr>
          </a:p>
        </p:txBody>
      </p:sp>
      <p:sp>
        <p:nvSpPr>
          <p:cNvPr id="22" name="弧形 21">
            <a:extLst>
              <a:ext uri="{FF2B5EF4-FFF2-40B4-BE49-F238E27FC236}">
                <a16:creationId xmlns:a16="http://schemas.microsoft.com/office/drawing/2014/main" id="{97666F55-03F1-4D18-9653-0F360E127A7E}"/>
              </a:ext>
            </a:extLst>
          </p:cNvPr>
          <p:cNvSpPr/>
          <p:nvPr userDrawn="1"/>
        </p:nvSpPr>
        <p:spPr>
          <a:xfrm rot="16200000">
            <a:off x="1539683" y="4203427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84DE1A06-8754-4870-9E44-E39BADAD98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93208" y="2743200"/>
            <a:ext cx="6592824" cy="2386584"/>
          </a:xfrm>
        </p:spPr>
        <p:txBody>
          <a:bodyPr rtlCol="0" anchor="b"/>
          <a:lstStyle>
            <a:lvl1pPr algn="r">
              <a:defRPr sz="600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3527F020-BBC3-49BB-91C2-5B2CBD64B3C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93208" y="5221224"/>
            <a:ext cx="6592824" cy="996696"/>
          </a:xfrm>
        </p:spPr>
        <p:txBody>
          <a:bodyPr rtlCol="0"/>
          <a:lstStyle>
            <a:lvl1pPr marL="0" indent="0" algn="r">
              <a:buNone/>
              <a:defRPr sz="240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TW" altLang="en-US" noProof="0"/>
              <a:t>按一下以編輯母片副標題樣式</a:t>
            </a:r>
          </a:p>
        </p:txBody>
      </p:sp>
    </p:spTree>
    <p:extLst>
      <p:ext uri="{BB962C8B-B14F-4D97-AF65-F5344CB8AC3E}">
        <p14:creationId xmlns:p14="http://schemas.microsoft.com/office/powerpoint/2010/main" val="10104151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 3 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092983E-E761-4429-9203-7FE8B2DB6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文字預留位置 2">
            <a:extLst>
              <a:ext uri="{FF2B5EF4-FFF2-40B4-BE49-F238E27FC236}">
                <a16:creationId xmlns:a16="http://schemas.microsoft.com/office/drawing/2014/main" id="{B921E9B7-62BE-49BA-AC6B-55250D6627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3291840" cy="823912"/>
          </a:xfrm>
        </p:spPr>
        <p:txBody>
          <a:bodyPr rtlCol="0" anchor="b"/>
          <a:lstStyle>
            <a:lvl1pPr marL="0" indent="0">
              <a:buNone/>
              <a:defRPr sz="2400" b="1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4" name="內容預留位置 3">
            <a:extLst>
              <a:ext uri="{FF2B5EF4-FFF2-40B4-BE49-F238E27FC236}">
                <a16:creationId xmlns:a16="http://schemas.microsoft.com/office/drawing/2014/main" id="{BC41A3FD-B90A-4C31-BD6B-581F9E2E0E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3291840" cy="3684588"/>
          </a:xfrm>
        </p:spPr>
        <p:txBody>
          <a:bodyPr rtlCol="0">
            <a:normAutofit/>
          </a:bodyPr>
          <a:lstStyle>
            <a:lvl1pPr>
              <a:defRPr sz="20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 sz="1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defRPr sz="1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defRPr sz="1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5" name="文字預留位置 4">
            <a:extLst>
              <a:ext uri="{FF2B5EF4-FFF2-40B4-BE49-F238E27FC236}">
                <a16:creationId xmlns:a16="http://schemas.microsoft.com/office/drawing/2014/main" id="{060D1D55-B722-4968-B171-AF3B462DDA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453128" y="1681163"/>
            <a:ext cx="3291840" cy="823912"/>
          </a:xfrm>
        </p:spPr>
        <p:txBody>
          <a:bodyPr rtlCol="0" anchor="b"/>
          <a:lstStyle>
            <a:lvl1pPr marL="0" indent="0">
              <a:buNone/>
              <a:defRPr sz="2400" b="1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6" name="內容預留位置 5">
            <a:extLst>
              <a:ext uri="{FF2B5EF4-FFF2-40B4-BE49-F238E27FC236}">
                <a16:creationId xmlns:a16="http://schemas.microsoft.com/office/drawing/2014/main" id="{D71085A8-02C2-4E7F-935E-5AEECBAD19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53128" y="2505075"/>
            <a:ext cx="3291840" cy="3684588"/>
          </a:xfrm>
        </p:spPr>
        <p:txBody>
          <a:bodyPr rtlCol="0">
            <a:normAutofit/>
          </a:bodyPr>
          <a:lstStyle>
            <a:lvl1pPr>
              <a:defRPr sz="20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 sz="1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defRPr sz="1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defRPr sz="1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9A8A5018-8A77-40E8-B159-4894ECF22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>
              <a:defRPr/>
            </a:pPr>
            <a:r>
              <a:rPr lang="en-US" altLang="zh-TW" noProof="0">
                <a:solidFill>
                  <a:prstClr val="black">
                    <a:tint val="75000"/>
                  </a:prstClr>
                </a:solidFill>
              </a:rPr>
              <a:t>20XX/9/3</a:t>
            </a:r>
            <a:endParaRPr lang="zh-TW" altLang="en-US" noProof="0">
              <a:solidFill>
                <a:prstClr val="black">
                  <a:tint val="75000"/>
                </a:prstClr>
              </a:solidFill>
              <a:latin typeface="Microsoft JhengHei UI" panose="020B0604030504040204" pitchFamily="34" charset="-120"/>
            </a:endParaRPr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8AD79441-8908-4461-9FDD-BCE638837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>
              <a:defRPr/>
            </a:pPr>
            <a:r>
              <a:rPr lang="zh-TW" altLang="en-US" noProof="0">
                <a:solidFill>
                  <a:prstClr val="black">
                    <a:tint val="75000"/>
                  </a:prstClr>
                </a:solidFill>
              </a:rPr>
              <a:t>簡報標題</a:t>
            </a:r>
            <a:endParaRPr lang="zh-TW" altLang="en-US" noProof="0">
              <a:solidFill>
                <a:prstClr val="black">
                  <a:tint val="75000"/>
                </a:prstClr>
              </a:solidFill>
              <a:latin typeface="Microsoft JhengHei UI" panose="020B0604030504040204" pitchFamily="34" charset="-120"/>
            </a:endParaRPr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C8D29F7D-B101-4950-A2C0-F350FB26D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zh-TW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TW" altLang="en-US" noProof="0">
              <a:solidFill>
                <a:prstClr val="black">
                  <a:tint val="75000"/>
                </a:prstClr>
              </a:solidFill>
              <a:latin typeface="Microsoft JhengHei UI" panose="020B0604030504040204" pitchFamily="34" charset="-120"/>
            </a:endParaRPr>
          </a:p>
        </p:txBody>
      </p:sp>
      <p:sp>
        <p:nvSpPr>
          <p:cNvPr id="10" name="手繪多邊形：圖案 9">
            <a:extLst>
              <a:ext uri="{FF2B5EF4-FFF2-40B4-BE49-F238E27FC236}">
                <a16:creationId xmlns:a16="http://schemas.microsoft.com/office/drawing/2014/main" id="{862D7398-9A79-4B24-9C7D-F0DEED57C70B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endParaRPr>
          </a:p>
        </p:txBody>
      </p:sp>
      <p:sp>
        <p:nvSpPr>
          <p:cNvPr id="11" name="手繪多邊形：圖案 10">
            <a:extLst>
              <a:ext uri="{FF2B5EF4-FFF2-40B4-BE49-F238E27FC236}">
                <a16:creationId xmlns:a16="http://schemas.microsoft.com/office/drawing/2014/main" id="{C07F28CD-1873-4E36-A064-2D25E0A8501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endParaRPr>
          </a:p>
        </p:txBody>
      </p:sp>
      <p:sp>
        <p:nvSpPr>
          <p:cNvPr id="12" name="文字預留位置 4">
            <a:extLst>
              <a:ext uri="{FF2B5EF4-FFF2-40B4-BE49-F238E27FC236}">
                <a16:creationId xmlns:a16="http://schemas.microsoft.com/office/drawing/2014/main" id="{ACF5677B-E56F-4452-ADDC-DA0E20A955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065008" y="1681163"/>
            <a:ext cx="3291840" cy="823912"/>
          </a:xfrm>
        </p:spPr>
        <p:txBody>
          <a:bodyPr rtlCol="0" anchor="b"/>
          <a:lstStyle>
            <a:lvl1pPr marL="0" indent="0">
              <a:buNone/>
              <a:defRPr sz="2400" b="1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13" name="內容預留位置 5">
            <a:extLst>
              <a:ext uri="{FF2B5EF4-FFF2-40B4-BE49-F238E27FC236}">
                <a16:creationId xmlns:a16="http://schemas.microsoft.com/office/drawing/2014/main" id="{865D9C09-AB3B-40EB-B1DA-9C6D7234345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065008" y="2505075"/>
            <a:ext cx="3291840" cy="3684588"/>
          </a:xfrm>
        </p:spPr>
        <p:txBody>
          <a:bodyPr rtlCol="0">
            <a:normAutofit/>
          </a:bodyPr>
          <a:lstStyle>
            <a:lvl1pPr>
              <a:defRPr sz="20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 sz="1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defRPr sz="1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defRPr sz="1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5672738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含 2 張中型圖片的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圖片版面配置區 19">
            <a:extLst>
              <a:ext uri="{FF2B5EF4-FFF2-40B4-BE49-F238E27FC236}">
                <a16:creationId xmlns:a16="http://schemas.microsoft.com/office/drawing/2014/main" id="{FAA9DFF3-1B49-48A9-BF8A-57DD7D07CFA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901259" y="2727729"/>
            <a:ext cx="4290740" cy="4130271"/>
          </a:xfrm>
          <a:custGeom>
            <a:avLst/>
            <a:gdLst>
              <a:gd name="connsiteX0" fmla="*/ 2503809 w 4290740"/>
              <a:gd name="connsiteY0" fmla="*/ 0 h 4130271"/>
              <a:gd name="connsiteX1" fmla="*/ 4198398 w 4290740"/>
              <a:gd name="connsiteY1" fmla="*/ 660580 h 4130271"/>
              <a:gd name="connsiteX2" fmla="*/ 4290740 w 4290740"/>
              <a:gd name="connsiteY2" fmla="*/ 751285 h 4130271"/>
              <a:gd name="connsiteX3" fmla="*/ 4290740 w 4290740"/>
              <a:gd name="connsiteY3" fmla="*/ 4130271 h 4130271"/>
              <a:gd name="connsiteX4" fmla="*/ 604508 w 4290740"/>
              <a:gd name="connsiteY4" fmla="*/ 4130271 h 4130271"/>
              <a:gd name="connsiteX5" fmla="*/ 461940 w 4290740"/>
              <a:gd name="connsiteY5" fmla="*/ 3953232 h 4130271"/>
              <a:gd name="connsiteX6" fmla="*/ 0 w 4290740"/>
              <a:gd name="connsiteY6" fmla="*/ 2503809 h 4130271"/>
              <a:gd name="connsiteX7" fmla="*/ 2503809 w 4290740"/>
              <a:gd name="connsiteY7" fmla="*/ 0 h 4130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90740" h="4130271">
                <a:moveTo>
                  <a:pt x="2503809" y="0"/>
                </a:moveTo>
                <a:cubicBezTo>
                  <a:pt x="3157405" y="0"/>
                  <a:pt x="3752509" y="250434"/>
                  <a:pt x="4198398" y="660580"/>
                </a:cubicBezTo>
                <a:lnTo>
                  <a:pt x="4290740" y="751285"/>
                </a:lnTo>
                <a:lnTo>
                  <a:pt x="4290740" y="4130271"/>
                </a:lnTo>
                <a:lnTo>
                  <a:pt x="604508" y="4130271"/>
                </a:lnTo>
                <a:lnTo>
                  <a:pt x="461940" y="3953232"/>
                </a:lnTo>
                <a:cubicBezTo>
                  <a:pt x="171051" y="3544183"/>
                  <a:pt x="0" y="3043971"/>
                  <a:pt x="0" y="2503809"/>
                </a:cubicBezTo>
                <a:cubicBezTo>
                  <a:pt x="0" y="1120992"/>
                  <a:pt x="1120992" y="0"/>
                  <a:pt x="2503809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21" name="圖片版面配置區 20">
            <a:extLst>
              <a:ext uri="{FF2B5EF4-FFF2-40B4-BE49-F238E27FC236}">
                <a16:creationId xmlns:a16="http://schemas.microsoft.com/office/drawing/2014/main" id="{5CFEFC13-B998-4A6F-A7ED-411E266D288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61609" y="0"/>
            <a:ext cx="3519311" cy="3007909"/>
          </a:xfrm>
          <a:custGeom>
            <a:avLst/>
            <a:gdLst>
              <a:gd name="connsiteX0" fmla="*/ 519779 w 3519311"/>
              <a:gd name="connsiteY0" fmla="*/ 0 h 3007909"/>
              <a:gd name="connsiteX1" fmla="*/ 2999531 w 3519311"/>
              <a:gd name="connsiteY1" fmla="*/ 0 h 3007909"/>
              <a:gd name="connsiteX2" fmla="*/ 3003920 w 3519311"/>
              <a:gd name="connsiteY2" fmla="*/ 3989 h 3007909"/>
              <a:gd name="connsiteX3" fmla="*/ 3519311 w 3519311"/>
              <a:gd name="connsiteY3" fmla="*/ 1248253 h 3007909"/>
              <a:gd name="connsiteX4" fmla="*/ 1759655 w 3519311"/>
              <a:gd name="connsiteY4" fmla="*/ 3007909 h 3007909"/>
              <a:gd name="connsiteX5" fmla="*/ 9084 w 3519311"/>
              <a:gd name="connsiteY5" fmla="*/ 1428168 h 3007909"/>
              <a:gd name="connsiteX6" fmla="*/ 0 w 3519311"/>
              <a:gd name="connsiteY6" fmla="*/ 1248273 h 3007909"/>
              <a:gd name="connsiteX7" fmla="*/ 0 w 3519311"/>
              <a:gd name="connsiteY7" fmla="*/ 1248233 h 3007909"/>
              <a:gd name="connsiteX8" fmla="*/ 9084 w 3519311"/>
              <a:gd name="connsiteY8" fmla="*/ 1068339 h 3007909"/>
              <a:gd name="connsiteX9" fmla="*/ 515391 w 3519311"/>
              <a:gd name="connsiteY9" fmla="*/ 3989 h 3007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519311" h="3007909">
                <a:moveTo>
                  <a:pt x="519779" y="0"/>
                </a:moveTo>
                <a:lnTo>
                  <a:pt x="2999531" y="0"/>
                </a:lnTo>
                <a:lnTo>
                  <a:pt x="3003920" y="3989"/>
                </a:lnTo>
                <a:cubicBezTo>
                  <a:pt x="3322355" y="322424"/>
                  <a:pt x="3519311" y="762338"/>
                  <a:pt x="3519311" y="1248253"/>
                </a:cubicBezTo>
                <a:cubicBezTo>
                  <a:pt x="3519311" y="2220084"/>
                  <a:pt x="2731486" y="3007909"/>
                  <a:pt x="1759655" y="3007909"/>
                </a:cubicBezTo>
                <a:cubicBezTo>
                  <a:pt x="848565" y="3007909"/>
                  <a:pt x="99196" y="2315485"/>
                  <a:pt x="9084" y="1428168"/>
                </a:cubicBezTo>
                <a:lnTo>
                  <a:pt x="0" y="1248273"/>
                </a:lnTo>
                <a:lnTo>
                  <a:pt x="0" y="1248233"/>
                </a:lnTo>
                <a:lnTo>
                  <a:pt x="9084" y="1068339"/>
                </a:lnTo>
                <a:cubicBezTo>
                  <a:pt x="51137" y="654258"/>
                  <a:pt x="236761" y="282620"/>
                  <a:pt x="515391" y="3989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10" name="橢圓​​ 9">
            <a:extLst>
              <a:ext uri="{FF2B5EF4-FFF2-40B4-BE49-F238E27FC236}">
                <a16:creationId xmlns:a16="http://schemas.microsoft.com/office/drawing/2014/main" id="{B7BFFB5A-A05C-4B0C-905C-5884361304B2}"/>
              </a:ext>
            </a:extLst>
          </p:cNvPr>
          <p:cNvSpPr/>
          <p:nvPr userDrawn="1"/>
        </p:nvSpPr>
        <p:spPr>
          <a:xfrm>
            <a:off x="10420569" y="1364732"/>
            <a:ext cx="947488" cy="92178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endParaRPr>
          </a:p>
        </p:txBody>
      </p:sp>
      <p:sp>
        <p:nvSpPr>
          <p:cNvPr id="12" name="弧形 11">
            <a:extLst>
              <a:ext uri="{FF2B5EF4-FFF2-40B4-BE49-F238E27FC236}">
                <a16:creationId xmlns:a16="http://schemas.microsoft.com/office/drawing/2014/main" id="{9F33AC6C-4807-4785-AE9F-84BFEEDA9F7E}"/>
              </a:ext>
            </a:extLst>
          </p:cNvPr>
          <p:cNvSpPr/>
          <p:nvPr userDrawn="1"/>
        </p:nvSpPr>
        <p:spPr>
          <a:xfrm rot="4759070" flipV="1">
            <a:off x="6034138" y="-673140"/>
            <a:ext cx="4021193" cy="4021193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E0E11BF3-02E8-4EB7-818E-652B82CF2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65760"/>
            <a:ext cx="5120640" cy="1325880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254D3190-B78C-42F1-9D62-F523886BB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>
              <a:defRPr/>
            </a:pPr>
            <a:r>
              <a:rPr lang="en-US" altLang="zh-TW" noProof="0">
                <a:solidFill>
                  <a:prstClr val="black">
                    <a:tint val="75000"/>
                  </a:prstClr>
                </a:solidFill>
              </a:rPr>
              <a:t>20XX/9/3</a:t>
            </a:r>
            <a:endParaRPr lang="zh-TW" altLang="en-US" noProof="0">
              <a:solidFill>
                <a:prstClr val="black">
                  <a:tint val="75000"/>
                </a:prstClr>
              </a:solidFill>
              <a:latin typeface="Microsoft JhengHei UI" panose="020B0604030504040204" pitchFamily="34" charset="-120"/>
            </a:endParaRP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EA381C40-F9FC-4D58-8508-F0632DF5A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>
              <a:defRPr/>
            </a:pPr>
            <a:r>
              <a:rPr lang="zh-TW" altLang="en-US" noProof="0">
                <a:solidFill>
                  <a:prstClr val="black">
                    <a:tint val="75000"/>
                  </a:prstClr>
                </a:solidFill>
              </a:rPr>
              <a:t>簡報標題</a:t>
            </a:r>
            <a:endParaRPr lang="zh-TW" altLang="en-US" noProof="0">
              <a:solidFill>
                <a:prstClr val="black">
                  <a:tint val="75000"/>
                </a:prstClr>
              </a:solidFill>
              <a:latin typeface="Microsoft JhengHei UI" panose="020B0604030504040204" pitchFamily="34" charset="-120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101CBCC-4CC2-49BD-B155-01E0F4D79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zh-TW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TW" altLang="en-US" noProof="0">
              <a:solidFill>
                <a:prstClr val="black">
                  <a:tint val="75000"/>
                </a:prstClr>
              </a:solidFill>
              <a:latin typeface="Microsoft JhengHei UI" panose="020B0604030504040204" pitchFamily="34" charset="-120"/>
            </a:endParaRPr>
          </a:p>
        </p:txBody>
      </p:sp>
      <p:sp>
        <p:nvSpPr>
          <p:cNvPr id="8" name="內容版面配置區 2">
            <a:extLst>
              <a:ext uri="{FF2B5EF4-FFF2-40B4-BE49-F238E27FC236}">
                <a16:creationId xmlns:a16="http://schemas.microsoft.com/office/drawing/2014/main" id="{4753B078-30BA-4AB9-A020-EE8D9404B6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1828800"/>
            <a:ext cx="5093208" cy="4352544"/>
          </a:xfrm>
        </p:spPr>
        <p:txBody>
          <a:bodyPr rtlCol="0"/>
          <a:lstStyle>
            <a:lvl1pPr marL="0" indent="0">
              <a:buNone/>
              <a:defRPr sz="2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228600"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 marL="457200"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 marL="685800"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</p:txBody>
      </p:sp>
    </p:spTree>
    <p:extLst>
      <p:ext uri="{BB962C8B-B14F-4D97-AF65-F5344CB8AC3E}">
        <p14:creationId xmlns:p14="http://schemas.microsoft.com/office/powerpoint/2010/main" val="14131786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結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橢圓​​ 9">
            <a:extLst>
              <a:ext uri="{FF2B5EF4-FFF2-40B4-BE49-F238E27FC236}">
                <a16:creationId xmlns:a16="http://schemas.microsoft.com/office/drawing/2014/main" id="{2642EAF0-DE94-4F90-82E3-6F316AA8353A}"/>
              </a:ext>
            </a:extLst>
          </p:cNvPr>
          <p:cNvSpPr/>
          <p:nvPr userDrawn="1"/>
        </p:nvSpPr>
        <p:spPr>
          <a:xfrm>
            <a:off x="707393" y="847600"/>
            <a:ext cx="4619938" cy="46199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endParaRPr>
          </a:p>
        </p:txBody>
      </p:sp>
      <p:sp>
        <p:nvSpPr>
          <p:cNvPr id="12" name="手繪多邊形：圖案 11">
            <a:extLst>
              <a:ext uri="{FF2B5EF4-FFF2-40B4-BE49-F238E27FC236}">
                <a16:creationId xmlns:a16="http://schemas.microsoft.com/office/drawing/2014/main" id="{D22D7888-22FA-4AA1-9BA4-CC61D6643D47}"/>
              </a:ext>
            </a:extLst>
          </p:cNvPr>
          <p:cNvSpPr/>
          <p:nvPr userDrawn="1"/>
        </p:nvSpPr>
        <p:spPr>
          <a:xfrm flipH="1">
            <a:off x="530529" y="0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endParaRPr>
          </a:p>
        </p:txBody>
      </p:sp>
      <p:sp>
        <p:nvSpPr>
          <p:cNvPr id="14" name="手繪多邊形：圖案 13">
            <a:extLst>
              <a:ext uri="{FF2B5EF4-FFF2-40B4-BE49-F238E27FC236}">
                <a16:creationId xmlns:a16="http://schemas.microsoft.com/office/drawing/2014/main" id="{EBB6E464-8999-4773-A1F2-E6CAA990E572}"/>
              </a:ext>
            </a:extLst>
          </p:cNvPr>
          <p:cNvSpPr/>
          <p:nvPr userDrawn="1"/>
        </p:nvSpPr>
        <p:spPr>
          <a:xfrm flipH="1">
            <a:off x="3961511" y="-1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endParaRPr>
          </a:p>
        </p:txBody>
      </p:sp>
      <p:sp>
        <p:nvSpPr>
          <p:cNvPr id="16" name="手繪多邊形：圖案 15">
            <a:extLst>
              <a:ext uri="{FF2B5EF4-FFF2-40B4-BE49-F238E27FC236}">
                <a16:creationId xmlns:a16="http://schemas.microsoft.com/office/drawing/2014/main" id="{CE9CE183-B21E-41EB-A082-DF9C3AD659D5}"/>
              </a:ext>
            </a:extLst>
          </p:cNvPr>
          <p:cNvSpPr/>
          <p:nvPr userDrawn="1"/>
        </p:nvSpPr>
        <p:spPr>
          <a:xfrm flipH="1">
            <a:off x="0" y="2936831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4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endParaRPr>
          </a:p>
        </p:txBody>
      </p:sp>
      <p:sp>
        <p:nvSpPr>
          <p:cNvPr id="18" name="手繪多邊形：圖案 17">
            <a:extLst>
              <a:ext uri="{FF2B5EF4-FFF2-40B4-BE49-F238E27FC236}">
                <a16:creationId xmlns:a16="http://schemas.microsoft.com/office/drawing/2014/main" id="{1EA14BE8-FDD0-4434-9C3E-BFF78C22D9E3}"/>
              </a:ext>
            </a:extLst>
          </p:cNvPr>
          <p:cNvSpPr/>
          <p:nvPr userDrawn="1"/>
        </p:nvSpPr>
        <p:spPr>
          <a:xfrm flipH="1">
            <a:off x="0" y="5835649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endParaRPr>
          </a:p>
        </p:txBody>
      </p:sp>
      <p:sp>
        <p:nvSpPr>
          <p:cNvPr id="20" name="手繪多邊形：圖案 19">
            <a:extLst>
              <a:ext uri="{FF2B5EF4-FFF2-40B4-BE49-F238E27FC236}">
                <a16:creationId xmlns:a16="http://schemas.microsoft.com/office/drawing/2014/main" id="{5C76330B-4C5E-463F-921A-D91F1F1F6049}"/>
              </a:ext>
            </a:extLst>
          </p:cNvPr>
          <p:cNvSpPr/>
          <p:nvPr userDrawn="1"/>
        </p:nvSpPr>
        <p:spPr>
          <a:xfrm flipH="1">
            <a:off x="3405056" y="5717905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endParaRPr>
          </a:p>
        </p:txBody>
      </p:sp>
      <p:sp>
        <p:nvSpPr>
          <p:cNvPr id="22" name="手繪多邊形：圖案 21">
            <a:extLst>
              <a:ext uri="{FF2B5EF4-FFF2-40B4-BE49-F238E27FC236}">
                <a16:creationId xmlns:a16="http://schemas.microsoft.com/office/drawing/2014/main" id="{E494E364-7EA8-4D92-915D-75D1A3A67C07}"/>
              </a:ext>
            </a:extLst>
          </p:cNvPr>
          <p:cNvSpPr/>
          <p:nvPr userDrawn="1"/>
        </p:nvSpPr>
        <p:spPr>
          <a:xfrm flipH="1">
            <a:off x="4132972" y="6258755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E0E11BF3-02E8-4EB7-818E-652B82CF2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9888" y="1234440"/>
            <a:ext cx="3236976" cy="4069080"/>
          </a:xfrm>
        </p:spPr>
        <p:txBody>
          <a:bodyPr rtlCol="0"/>
          <a:lstStyle>
            <a:lvl1pPr algn="ctr">
              <a:defRPr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254D3190-B78C-42F1-9D62-F523886BBE5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82496" y="6356350"/>
            <a:ext cx="1545336" cy="365125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>
              <a:defRPr/>
            </a:pPr>
            <a:r>
              <a:rPr lang="en-US" altLang="zh-TW" noProof="0" dirty="0">
                <a:solidFill>
                  <a:prstClr val="black">
                    <a:tint val="75000"/>
                  </a:prstClr>
                </a:solidFill>
              </a:rPr>
              <a:t>20XX/9/3</a:t>
            </a:r>
            <a:endParaRPr lang="zh-TW" altLang="en-US" noProof="0" dirty="0">
              <a:solidFill>
                <a:prstClr val="black">
                  <a:tint val="75000"/>
                </a:prstClr>
              </a:solidFill>
              <a:latin typeface="Microsoft JhengHei UI" panose="020B0604030504040204" pitchFamily="34" charset="-120"/>
            </a:endParaRP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EA381C40-F9FC-4D58-8508-F0632DF5A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9048" y="6356350"/>
            <a:ext cx="4114800" cy="365125"/>
          </a:xfrm>
        </p:spPr>
        <p:txBody>
          <a:bodyPr rtlCol="0"/>
          <a:lstStyle>
            <a:lvl1pPr algn="l"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>
              <a:defRPr/>
            </a:pPr>
            <a:r>
              <a:rPr lang="zh-TW" altLang="en-US" noProof="0">
                <a:solidFill>
                  <a:prstClr val="black">
                    <a:tint val="75000"/>
                  </a:prstClr>
                </a:solidFill>
              </a:rPr>
              <a:t>簡報標題</a:t>
            </a:r>
            <a:endParaRPr lang="zh-TW" altLang="en-US" noProof="0">
              <a:solidFill>
                <a:prstClr val="black">
                  <a:tint val="75000"/>
                </a:prstClr>
              </a:solidFill>
              <a:latin typeface="Microsoft JhengHei UI" panose="020B0604030504040204" pitchFamily="34" charset="-120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101CBCC-4CC2-49BD-B155-01E0F4D79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06456" y="6356350"/>
            <a:ext cx="850392" cy="365125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zh-TW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TW" altLang="en-US" noProof="0">
              <a:solidFill>
                <a:prstClr val="black">
                  <a:tint val="75000"/>
                </a:prstClr>
              </a:solidFill>
              <a:latin typeface="Microsoft JhengHei UI" panose="020B0604030504040204" pitchFamily="34" charset="-120"/>
            </a:endParaRPr>
          </a:p>
        </p:txBody>
      </p:sp>
      <p:sp>
        <p:nvSpPr>
          <p:cNvPr id="8" name="內容預留位置 2">
            <a:extLst>
              <a:ext uri="{FF2B5EF4-FFF2-40B4-BE49-F238E27FC236}">
                <a16:creationId xmlns:a16="http://schemas.microsoft.com/office/drawing/2014/main" id="{4753B078-30BA-4AB9-A020-EE8D9404B6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65976" y="2551176"/>
            <a:ext cx="4709160" cy="1755648"/>
          </a:xfrm>
        </p:spPr>
        <p:txBody>
          <a:bodyPr rtlCol="0"/>
          <a:lstStyle>
            <a:lvl1pPr marL="0" indent="0">
              <a:buNone/>
              <a:defRPr sz="2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228600"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 marL="457200"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</p:txBody>
      </p:sp>
    </p:spTree>
    <p:extLst>
      <p:ext uri="{BB962C8B-B14F-4D97-AF65-F5344CB8AC3E}">
        <p14:creationId xmlns:p14="http://schemas.microsoft.com/office/powerpoint/2010/main" val="826779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F7024287-C9B9-48AC-8E4D-A282DE2F4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>
              <a:defRPr/>
            </a:pPr>
            <a:r>
              <a:rPr lang="en-US" altLang="zh-TW" noProof="0">
                <a:solidFill>
                  <a:prstClr val="black">
                    <a:tint val="75000"/>
                  </a:prstClr>
                </a:solidFill>
              </a:rPr>
              <a:t>20XX/9/3</a:t>
            </a:r>
            <a:endParaRPr lang="zh-TW" altLang="en-US" noProof="0">
              <a:solidFill>
                <a:prstClr val="black">
                  <a:tint val="75000"/>
                </a:prstClr>
              </a:solidFill>
              <a:latin typeface="Microsoft JhengHei UI" panose="020B0604030504040204" pitchFamily="34" charset="-120"/>
            </a:endParaRPr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2D34C9A2-75A7-4164-B3B8-E6A9D60BA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>
              <a:defRPr/>
            </a:pPr>
            <a:r>
              <a:rPr lang="zh-TW" altLang="en-US" noProof="0">
                <a:solidFill>
                  <a:prstClr val="black">
                    <a:tint val="75000"/>
                  </a:prstClr>
                </a:solidFill>
              </a:rPr>
              <a:t>簡報標題</a:t>
            </a:r>
            <a:endParaRPr lang="zh-TW" altLang="en-US" noProof="0">
              <a:solidFill>
                <a:prstClr val="black">
                  <a:tint val="75000"/>
                </a:prstClr>
              </a:solidFill>
              <a:latin typeface="Microsoft JhengHei UI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CBE73CE-2859-4D49-A9EC-26AF3FBDF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zh-TW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TW" altLang="en-US" noProof="0">
              <a:solidFill>
                <a:prstClr val="black">
                  <a:tint val="75000"/>
                </a:prstClr>
              </a:solidFill>
              <a:latin typeface="Microsoft JhengHei UI" panose="020B0604030504040204" pitchFamily="34" charset="-120"/>
            </a:endParaRPr>
          </a:p>
        </p:txBody>
      </p:sp>
      <p:sp>
        <p:nvSpPr>
          <p:cNvPr id="5" name="手繪多邊形：圖案 4">
            <a:extLst>
              <a:ext uri="{FF2B5EF4-FFF2-40B4-BE49-F238E27FC236}">
                <a16:creationId xmlns:a16="http://schemas.microsoft.com/office/drawing/2014/main" id="{AA5ED585-FEBB-4DAD-84C0-97BEE6C360C3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endParaRPr>
          </a:p>
        </p:txBody>
      </p:sp>
      <p:sp>
        <p:nvSpPr>
          <p:cNvPr id="6" name="手繪多邊形：圖案 5">
            <a:extLst>
              <a:ext uri="{FF2B5EF4-FFF2-40B4-BE49-F238E27FC236}">
                <a16:creationId xmlns:a16="http://schemas.microsoft.com/office/drawing/2014/main" id="{EF6AC352-A720-4DB3-87CA-A33B0607CA2F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46489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F7024287-C9B9-48AC-8E4D-A282DE2F4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>
              <a:defRPr/>
            </a:pPr>
            <a:r>
              <a:rPr lang="en-US" altLang="zh-TW" noProof="0">
                <a:solidFill>
                  <a:prstClr val="black">
                    <a:tint val="75000"/>
                  </a:prstClr>
                </a:solidFill>
              </a:rPr>
              <a:t>20XX/9/3</a:t>
            </a:r>
            <a:endParaRPr lang="zh-TW" altLang="en-US" noProof="0">
              <a:solidFill>
                <a:prstClr val="black">
                  <a:tint val="75000"/>
                </a:prstClr>
              </a:solidFill>
              <a:latin typeface="Microsoft JhengHei UI" panose="020B0604030504040204" pitchFamily="34" charset="-120"/>
            </a:endParaRPr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2D34C9A2-75A7-4164-B3B8-E6A9D60BA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>
              <a:defRPr/>
            </a:pPr>
            <a:r>
              <a:rPr lang="zh-TW" altLang="en-US" noProof="0">
                <a:solidFill>
                  <a:prstClr val="black">
                    <a:tint val="75000"/>
                  </a:prstClr>
                </a:solidFill>
              </a:rPr>
              <a:t>簡報標題</a:t>
            </a:r>
            <a:endParaRPr lang="zh-TW" altLang="en-US" noProof="0">
              <a:solidFill>
                <a:prstClr val="black">
                  <a:tint val="75000"/>
                </a:prstClr>
              </a:solidFill>
              <a:latin typeface="Microsoft JhengHei UI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CBE73CE-2859-4D49-A9EC-26AF3FBDF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zh-TW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TW" altLang="en-US" noProof="0">
              <a:solidFill>
                <a:prstClr val="black">
                  <a:tint val="75000"/>
                </a:prstClr>
              </a:solidFill>
              <a:latin typeface="Microsoft JhengHei UI" panose="020B0604030504040204" pitchFamily="34" charset="-120"/>
            </a:endParaRPr>
          </a:p>
        </p:txBody>
      </p:sp>
      <p:sp>
        <p:nvSpPr>
          <p:cNvPr id="5" name="手繪多邊形：圖案 4">
            <a:extLst>
              <a:ext uri="{FF2B5EF4-FFF2-40B4-BE49-F238E27FC236}">
                <a16:creationId xmlns:a16="http://schemas.microsoft.com/office/drawing/2014/main" id="{AA5ED585-FEBB-4DAD-84C0-97BEE6C360C3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endParaRPr>
          </a:p>
        </p:txBody>
      </p:sp>
      <p:sp>
        <p:nvSpPr>
          <p:cNvPr id="6" name="手繪多邊形：圖案 5">
            <a:extLst>
              <a:ext uri="{FF2B5EF4-FFF2-40B4-BE49-F238E27FC236}">
                <a16:creationId xmlns:a16="http://schemas.microsoft.com/office/drawing/2014/main" id="{EF6AC352-A720-4DB3-87CA-A33B0607CA2F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endParaRPr>
          </a:p>
        </p:txBody>
      </p:sp>
      <p:sp>
        <p:nvSpPr>
          <p:cNvPr id="7" name="標題 6">
            <a:extLst>
              <a:ext uri="{FF2B5EF4-FFF2-40B4-BE49-F238E27FC236}">
                <a16:creationId xmlns:a16="http://schemas.microsoft.com/office/drawing/2014/main" id="{C9A1C714-6A0E-456D-A2E2-6288C0EA0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</p:spTree>
    <p:extLst>
      <p:ext uri="{BB962C8B-B14F-4D97-AF65-F5344CB8AC3E}">
        <p14:creationId xmlns:p14="http://schemas.microsoft.com/office/powerpoint/2010/main" val="363540568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CFFC812-4DB6-4F98-9404-29C191D3B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內容預留位置 2">
            <a:extLst>
              <a:ext uri="{FF2B5EF4-FFF2-40B4-BE49-F238E27FC236}">
                <a16:creationId xmlns:a16="http://schemas.microsoft.com/office/drawing/2014/main" id="{92F0855E-0CD6-47DD-B648-4C84C783D7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>
              <a:defRPr sz="3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defRPr sz="2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 sz="2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defRPr sz="20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defRPr sz="20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4" name="文字預留位置 3">
            <a:extLst>
              <a:ext uri="{FF2B5EF4-FFF2-40B4-BE49-F238E27FC236}">
                <a16:creationId xmlns:a16="http://schemas.microsoft.com/office/drawing/2014/main" id="{ED50082B-17D7-4D61-8AEB-81517D85D2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81A70783-FF31-4C4E-9196-EB169B209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>
              <a:defRPr/>
            </a:pPr>
            <a:r>
              <a:rPr lang="en-US" altLang="zh-TW" noProof="0">
                <a:solidFill>
                  <a:prstClr val="black">
                    <a:tint val="75000"/>
                  </a:prstClr>
                </a:solidFill>
              </a:rPr>
              <a:t>20XX/9/3</a:t>
            </a:r>
            <a:endParaRPr lang="zh-TW" altLang="en-US" noProof="0">
              <a:solidFill>
                <a:prstClr val="black">
                  <a:tint val="75000"/>
                </a:prstClr>
              </a:solidFill>
              <a:latin typeface="Microsoft JhengHei UI" panose="020B0604030504040204" pitchFamily="34" charset="-120"/>
            </a:endParaRPr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7D92E260-747D-40FD-A062-9DD5E6835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>
              <a:defRPr/>
            </a:pPr>
            <a:r>
              <a:rPr lang="zh-TW" altLang="en-US" noProof="0">
                <a:solidFill>
                  <a:prstClr val="black">
                    <a:tint val="75000"/>
                  </a:prstClr>
                </a:solidFill>
              </a:rPr>
              <a:t>簡報標題</a:t>
            </a:r>
            <a:endParaRPr lang="zh-TW" altLang="en-US" noProof="0">
              <a:solidFill>
                <a:prstClr val="black">
                  <a:tint val="75000"/>
                </a:prstClr>
              </a:solidFill>
              <a:latin typeface="Microsoft JhengHei UI" panose="020B0604030504040204" pitchFamily="34" charset="-12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887E50A0-1E05-49C5-88C9-462677512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zh-TW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TW" altLang="en-US" noProof="0">
              <a:solidFill>
                <a:prstClr val="black">
                  <a:tint val="75000"/>
                </a:prstClr>
              </a:solidFill>
              <a:latin typeface="Microsoft JhengHei UI" panose="020B0604030504040204" pitchFamily="34" charset="-120"/>
            </a:endParaRPr>
          </a:p>
        </p:txBody>
      </p:sp>
      <p:sp>
        <p:nvSpPr>
          <p:cNvPr id="8" name="手繪多邊形：圖案 7">
            <a:extLst>
              <a:ext uri="{FF2B5EF4-FFF2-40B4-BE49-F238E27FC236}">
                <a16:creationId xmlns:a16="http://schemas.microsoft.com/office/drawing/2014/main" id="{2C155C63-9F58-4422-B669-F9748628067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endParaRPr>
          </a:p>
        </p:txBody>
      </p:sp>
      <p:sp>
        <p:nvSpPr>
          <p:cNvPr id="9" name="手繪多邊形：圖案 8">
            <a:extLst>
              <a:ext uri="{FF2B5EF4-FFF2-40B4-BE49-F238E27FC236}">
                <a16:creationId xmlns:a16="http://schemas.microsoft.com/office/drawing/2014/main" id="{385DBA62-0EDB-47AA-86C7-90463BC9B308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86281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21D7521-E43D-41D1-B458-26B20DC6D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圖片預留位置 2">
            <a:extLst>
              <a:ext uri="{FF2B5EF4-FFF2-40B4-BE49-F238E27FC236}">
                <a16:creationId xmlns:a16="http://schemas.microsoft.com/office/drawing/2014/main" id="{A2472CF2-2653-4B98-A416-D7A0A860EC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 marL="0" indent="0">
              <a:buNone/>
              <a:defRPr sz="3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4" name="文字預留位置 3">
            <a:extLst>
              <a:ext uri="{FF2B5EF4-FFF2-40B4-BE49-F238E27FC236}">
                <a16:creationId xmlns:a16="http://schemas.microsoft.com/office/drawing/2014/main" id="{A6EF87F5-0B10-4AC7-9599-F088C5E796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2A07CB7-0520-4D64-B76C-C31AC5578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>
              <a:defRPr/>
            </a:pPr>
            <a:r>
              <a:rPr lang="en-US" altLang="zh-TW" noProof="0">
                <a:solidFill>
                  <a:prstClr val="black">
                    <a:tint val="75000"/>
                  </a:prstClr>
                </a:solidFill>
              </a:rPr>
              <a:t>20XX/9/3</a:t>
            </a:r>
            <a:endParaRPr lang="zh-TW" altLang="en-US" noProof="0">
              <a:solidFill>
                <a:prstClr val="black">
                  <a:tint val="75000"/>
                </a:prstClr>
              </a:solidFill>
              <a:latin typeface="Microsoft JhengHei UI" panose="020B0604030504040204" pitchFamily="34" charset="-120"/>
            </a:endParaRPr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92EEB226-AD45-45DF-AAB5-5513AE732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>
              <a:defRPr/>
            </a:pPr>
            <a:r>
              <a:rPr lang="zh-TW" altLang="en-US" noProof="0">
                <a:solidFill>
                  <a:prstClr val="black">
                    <a:tint val="75000"/>
                  </a:prstClr>
                </a:solidFill>
              </a:rPr>
              <a:t>簡報標題</a:t>
            </a:r>
            <a:endParaRPr lang="zh-TW" altLang="en-US" noProof="0">
              <a:solidFill>
                <a:prstClr val="black">
                  <a:tint val="75000"/>
                </a:prstClr>
              </a:solidFill>
              <a:latin typeface="Microsoft JhengHei UI" panose="020B0604030504040204" pitchFamily="34" charset="-12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95E96AEB-9481-4CCE-B110-FEDD33483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zh-TW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TW" altLang="en-US" noProof="0">
              <a:solidFill>
                <a:prstClr val="black">
                  <a:tint val="75000"/>
                </a:prstClr>
              </a:solidFill>
              <a:latin typeface="Microsoft JhengHei UI" panose="020B0604030504040204" pitchFamily="34" charset="-120"/>
            </a:endParaRPr>
          </a:p>
        </p:txBody>
      </p:sp>
      <p:sp>
        <p:nvSpPr>
          <p:cNvPr id="8" name="手繪多邊形：圖案 7">
            <a:extLst>
              <a:ext uri="{FF2B5EF4-FFF2-40B4-BE49-F238E27FC236}">
                <a16:creationId xmlns:a16="http://schemas.microsoft.com/office/drawing/2014/main" id="{6BA9707F-7BCE-464F-BF45-E216527084EE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endParaRPr>
          </a:p>
        </p:txBody>
      </p:sp>
      <p:sp>
        <p:nvSpPr>
          <p:cNvPr id="9" name="手繪多邊形：圖案 8">
            <a:extLst>
              <a:ext uri="{FF2B5EF4-FFF2-40B4-BE49-F238E27FC236}">
                <a16:creationId xmlns:a16="http://schemas.microsoft.com/office/drawing/2014/main" id="{BC589723-2CC8-49D1-B4E1-36FECED6A2D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40125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議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橢圓​​ 9">
            <a:extLst>
              <a:ext uri="{FF2B5EF4-FFF2-40B4-BE49-F238E27FC236}">
                <a16:creationId xmlns:a16="http://schemas.microsoft.com/office/drawing/2014/main" id="{AFA665D7-34D0-4262-B345-9B1A1BA8DA17}"/>
              </a:ext>
            </a:extLst>
          </p:cNvPr>
          <p:cNvSpPr/>
          <p:nvPr userDrawn="1"/>
        </p:nvSpPr>
        <p:spPr>
          <a:xfrm>
            <a:off x="489189" y="1119031"/>
            <a:ext cx="4619938" cy="46199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endParaRPr>
          </a:p>
        </p:txBody>
      </p:sp>
      <p:sp>
        <p:nvSpPr>
          <p:cNvPr id="12" name="弧形 11">
            <a:extLst>
              <a:ext uri="{FF2B5EF4-FFF2-40B4-BE49-F238E27FC236}">
                <a16:creationId xmlns:a16="http://schemas.microsoft.com/office/drawing/2014/main" id="{39ECC553-79E5-4B14-89C9-4DAD2B1021B1}"/>
              </a:ext>
            </a:extLst>
          </p:cNvPr>
          <p:cNvSpPr/>
          <p:nvPr userDrawn="1"/>
        </p:nvSpPr>
        <p:spPr>
          <a:xfrm rot="19809111">
            <a:off x="8683720" y="941148"/>
            <a:ext cx="2987899" cy="2987899"/>
          </a:xfrm>
          <a:prstGeom prst="arc">
            <a:avLst>
              <a:gd name="adj1" fmla="val 15817365"/>
              <a:gd name="adj2" fmla="val 178138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endParaRPr>
          </a:p>
        </p:txBody>
      </p:sp>
      <p:sp>
        <p:nvSpPr>
          <p:cNvPr id="14" name="橢圓​​ 13">
            <a:extLst>
              <a:ext uri="{FF2B5EF4-FFF2-40B4-BE49-F238E27FC236}">
                <a16:creationId xmlns:a16="http://schemas.microsoft.com/office/drawing/2014/main" id="{55797934-7E2B-4F94-89C4-0279413FF821}"/>
              </a:ext>
            </a:extLst>
          </p:cNvPr>
          <p:cNvSpPr/>
          <p:nvPr userDrawn="1"/>
        </p:nvSpPr>
        <p:spPr>
          <a:xfrm>
            <a:off x="910048" y="4780992"/>
            <a:ext cx="546100" cy="546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249FF209-11EE-4A3F-9685-A155FECD0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0432" y="1399032"/>
            <a:ext cx="3236976" cy="4069080"/>
          </a:xfrm>
        </p:spPr>
        <p:txBody>
          <a:bodyPr rtlCol="0"/>
          <a:lstStyle>
            <a:lvl1pPr algn="ctr">
              <a:defRPr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內容預留位置 2">
            <a:extLst>
              <a:ext uri="{FF2B5EF4-FFF2-40B4-BE49-F238E27FC236}">
                <a16:creationId xmlns:a16="http://schemas.microsoft.com/office/drawing/2014/main" id="{0A47AF11-F208-4FDA-9E19-D6CA34721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88152" y="1527048"/>
            <a:ext cx="5111496" cy="3931920"/>
          </a:xfrm>
        </p:spPr>
        <p:txBody>
          <a:bodyPr rtlCol="0" anchor="ctr"/>
          <a:lstStyle>
            <a:lvl1pPr marL="0" indent="0">
              <a:buNone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228600"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 marL="457200"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buNone/>
              <a:defRPr/>
            </a:lvl4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6E82FA1-02B7-467E-9F16-D17814940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>
              <a:defRPr/>
            </a:pPr>
            <a:r>
              <a:rPr lang="en-US" altLang="zh-TW" noProof="0">
                <a:solidFill>
                  <a:prstClr val="black">
                    <a:tint val="75000"/>
                  </a:prstClr>
                </a:solidFill>
              </a:rPr>
              <a:t>20XX/9/3</a:t>
            </a:r>
            <a:endParaRPr lang="zh-TW" altLang="en-US" noProof="0">
              <a:solidFill>
                <a:prstClr val="black">
                  <a:tint val="75000"/>
                </a:prstClr>
              </a:solidFill>
              <a:latin typeface="Microsoft JhengHei UI" panose="020B0604030504040204" pitchFamily="34" charset="-120"/>
            </a:endParaRP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D389247-FB8A-4494-859B-B3754B02A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>
              <a:defRPr/>
            </a:pPr>
            <a:r>
              <a:rPr lang="zh-TW" altLang="en-US" noProof="0">
                <a:solidFill>
                  <a:prstClr val="black">
                    <a:tint val="75000"/>
                  </a:prstClr>
                </a:solidFill>
              </a:rPr>
              <a:t>簡報標題</a:t>
            </a:r>
            <a:endParaRPr lang="zh-TW" altLang="en-US" noProof="0">
              <a:solidFill>
                <a:prstClr val="black">
                  <a:tint val="75000"/>
                </a:prstClr>
              </a:solidFill>
              <a:latin typeface="Microsoft JhengHei UI" panose="020B0604030504040204" pitchFamily="34" charset="-120"/>
            </a:endParaRP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2CA5B62-3338-46A5-B381-A63B88CB0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zh-TW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TW" altLang="en-US" noProof="0">
              <a:solidFill>
                <a:prstClr val="black">
                  <a:tint val="75000"/>
                </a:prstClr>
              </a:solidFill>
              <a:latin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8139446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含 2 張小圖片的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圖片版面配置區 21">
            <a:extLst>
              <a:ext uri="{FF2B5EF4-FFF2-40B4-BE49-F238E27FC236}">
                <a16:creationId xmlns:a16="http://schemas.microsoft.com/office/drawing/2014/main" id="{5A614E3F-4FB2-4152-A59C-941C908D7B0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200479" y="1150210"/>
            <a:ext cx="2207046" cy="2204178"/>
          </a:xfrm>
          <a:custGeom>
            <a:avLst/>
            <a:gdLst>
              <a:gd name="connsiteX0" fmla="*/ 1098749 w 2207046"/>
              <a:gd name="connsiteY0" fmla="*/ 0 h 2204178"/>
              <a:gd name="connsiteX1" fmla="*/ 2201707 w 2207046"/>
              <a:gd name="connsiteY1" fmla="*/ 995326 h 2204178"/>
              <a:gd name="connsiteX2" fmla="*/ 2207046 w 2207046"/>
              <a:gd name="connsiteY2" fmla="*/ 1101058 h 2204178"/>
              <a:gd name="connsiteX3" fmla="*/ 2207046 w 2207046"/>
              <a:gd name="connsiteY3" fmla="*/ 1116306 h 2204178"/>
              <a:gd name="connsiteX4" fmla="*/ 2201707 w 2207046"/>
              <a:gd name="connsiteY4" fmla="*/ 1222039 h 2204178"/>
              <a:gd name="connsiteX5" fmla="*/ 1322187 w 2207046"/>
              <a:gd name="connsiteY5" fmla="*/ 2194840 h 2204178"/>
              <a:gd name="connsiteX6" fmla="*/ 1260999 w 2207046"/>
              <a:gd name="connsiteY6" fmla="*/ 2204178 h 2204178"/>
              <a:gd name="connsiteX7" fmla="*/ 936500 w 2207046"/>
              <a:gd name="connsiteY7" fmla="*/ 2204178 h 2204178"/>
              <a:gd name="connsiteX8" fmla="*/ 875311 w 2207046"/>
              <a:gd name="connsiteY8" fmla="*/ 2194840 h 2204178"/>
              <a:gd name="connsiteX9" fmla="*/ 12592 w 2207046"/>
              <a:gd name="connsiteY9" fmla="*/ 1332120 h 2204178"/>
              <a:gd name="connsiteX10" fmla="*/ 0 w 2207046"/>
              <a:gd name="connsiteY10" fmla="*/ 1249617 h 2204178"/>
              <a:gd name="connsiteX11" fmla="*/ 0 w 2207046"/>
              <a:gd name="connsiteY11" fmla="*/ 967747 h 2204178"/>
              <a:gd name="connsiteX12" fmla="*/ 12592 w 2207046"/>
              <a:gd name="connsiteY12" fmla="*/ 885244 h 2204178"/>
              <a:gd name="connsiteX13" fmla="*/ 1098749 w 2207046"/>
              <a:gd name="connsiteY13" fmla="*/ 0 h 22041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207046" h="2204178">
                <a:moveTo>
                  <a:pt x="1098749" y="0"/>
                </a:moveTo>
                <a:cubicBezTo>
                  <a:pt x="1672788" y="0"/>
                  <a:pt x="2144931" y="436266"/>
                  <a:pt x="2201707" y="995326"/>
                </a:cubicBezTo>
                <a:lnTo>
                  <a:pt x="2207046" y="1101058"/>
                </a:lnTo>
                <a:lnTo>
                  <a:pt x="2207046" y="1116306"/>
                </a:lnTo>
                <a:lnTo>
                  <a:pt x="2201707" y="1222039"/>
                </a:lnTo>
                <a:cubicBezTo>
                  <a:pt x="2152501" y="1706557"/>
                  <a:pt x="1791308" y="2098844"/>
                  <a:pt x="1322187" y="2194840"/>
                </a:cubicBezTo>
                <a:lnTo>
                  <a:pt x="1260999" y="2204178"/>
                </a:lnTo>
                <a:lnTo>
                  <a:pt x="936500" y="2204178"/>
                </a:lnTo>
                <a:lnTo>
                  <a:pt x="875311" y="2194840"/>
                </a:lnTo>
                <a:cubicBezTo>
                  <a:pt x="442276" y="2106228"/>
                  <a:pt x="101204" y="1765156"/>
                  <a:pt x="12592" y="1332120"/>
                </a:cubicBezTo>
                <a:lnTo>
                  <a:pt x="0" y="1249617"/>
                </a:lnTo>
                <a:lnTo>
                  <a:pt x="0" y="967747"/>
                </a:lnTo>
                <a:lnTo>
                  <a:pt x="12592" y="885244"/>
                </a:lnTo>
                <a:cubicBezTo>
                  <a:pt x="115972" y="380036"/>
                  <a:pt x="562980" y="0"/>
                  <a:pt x="1098749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21" name="圖片版面配置區 20">
            <a:extLst>
              <a:ext uri="{FF2B5EF4-FFF2-40B4-BE49-F238E27FC236}">
                <a16:creationId xmlns:a16="http://schemas.microsoft.com/office/drawing/2014/main" id="{8A1F486A-F545-4642-B1CB-5356704413D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444632" y="2579683"/>
            <a:ext cx="3096807" cy="3096807"/>
          </a:xfrm>
          <a:custGeom>
            <a:avLst/>
            <a:gdLst>
              <a:gd name="connsiteX0" fmla="*/ 1548404 w 3096807"/>
              <a:gd name="connsiteY0" fmla="*/ 0 h 3096807"/>
              <a:gd name="connsiteX1" fmla="*/ 3096807 w 3096807"/>
              <a:gd name="connsiteY1" fmla="*/ 1548404 h 3096807"/>
              <a:gd name="connsiteX2" fmla="*/ 1548404 w 3096807"/>
              <a:gd name="connsiteY2" fmla="*/ 3096807 h 3096807"/>
              <a:gd name="connsiteX3" fmla="*/ 0 w 3096807"/>
              <a:gd name="connsiteY3" fmla="*/ 1548404 h 3096807"/>
              <a:gd name="connsiteX4" fmla="*/ 1548404 w 3096807"/>
              <a:gd name="connsiteY4" fmla="*/ 0 h 30968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96807" h="3096807">
                <a:moveTo>
                  <a:pt x="1548404" y="0"/>
                </a:moveTo>
                <a:cubicBezTo>
                  <a:pt x="2403564" y="0"/>
                  <a:pt x="3096807" y="693243"/>
                  <a:pt x="3096807" y="1548404"/>
                </a:cubicBezTo>
                <a:cubicBezTo>
                  <a:pt x="3096807" y="2403564"/>
                  <a:pt x="2403564" y="3096807"/>
                  <a:pt x="1548404" y="3096807"/>
                </a:cubicBezTo>
                <a:cubicBezTo>
                  <a:pt x="693243" y="3096807"/>
                  <a:pt x="0" y="2403564"/>
                  <a:pt x="0" y="1548404"/>
                </a:cubicBezTo>
                <a:cubicBezTo>
                  <a:pt x="0" y="693243"/>
                  <a:pt x="693243" y="0"/>
                  <a:pt x="1548404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249FF209-11EE-4A3F-9685-A155FECD0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496" y="365124"/>
            <a:ext cx="5806440" cy="1325880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A47AF11-F208-4FDA-9E19-D6CA34721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496" y="1825625"/>
            <a:ext cx="5806440" cy="4352544"/>
          </a:xfrm>
        </p:spPr>
        <p:txBody>
          <a:bodyPr rtlCol="0">
            <a:normAutofit/>
          </a:bodyPr>
          <a:lstStyle>
            <a:lvl1pPr marL="0" indent="0">
              <a:lnSpc>
                <a:spcPct val="110000"/>
              </a:lnSpc>
              <a:buNone/>
              <a:defRPr sz="2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228600">
              <a:lnSpc>
                <a:spcPct val="110000"/>
              </a:lnSpc>
              <a:defRPr sz="20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 marL="457200">
              <a:lnSpc>
                <a:spcPct val="110000"/>
              </a:lnSpc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 marL="685800">
              <a:lnSpc>
                <a:spcPct val="110000"/>
              </a:lnSpc>
              <a:defRPr sz="1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lnSpc>
                <a:spcPct val="110000"/>
              </a:lnSpc>
              <a:defRPr/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6E82FA1-02B7-467E-9F16-D17814940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>
              <a:defRPr/>
            </a:pPr>
            <a:r>
              <a:rPr lang="en-US" altLang="zh-TW" noProof="0">
                <a:solidFill>
                  <a:prstClr val="black">
                    <a:tint val="75000"/>
                  </a:prstClr>
                </a:solidFill>
              </a:rPr>
              <a:t>20XX/9/3</a:t>
            </a:r>
            <a:endParaRPr lang="zh-TW" altLang="en-US" noProof="0">
              <a:solidFill>
                <a:prstClr val="black">
                  <a:tint val="75000"/>
                </a:prstClr>
              </a:solidFill>
              <a:latin typeface="Microsoft JhengHei UI" panose="020B0604030504040204" pitchFamily="34" charset="-120"/>
            </a:endParaRP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D389247-FB8A-4494-859B-B3754B02A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>
              <a:defRPr/>
            </a:pPr>
            <a:r>
              <a:rPr lang="zh-TW" altLang="en-US" noProof="0">
                <a:solidFill>
                  <a:prstClr val="black">
                    <a:tint val="75000"/>
                  </a:prstClr>
                </a:solidFill>
              </a:rPr>
              <a:t>簡報標題</a:t>
            </a:r>
            <a:endParaRPr lang="zh-TW" altLang="en-US" noProof="0">
              <a:solidFill>
                <a:prstClr val="black">
                  <a:tint val="75000"/>
                </a:prstClr>
              </a:solidFill>
              <a:latin typeface="Microsoft JhengHei UI" panose="020B0604030504040204" pitchFamily="34" charset="-120"/>
            </a:endParaRP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2CA5B62-3338-46A5-B381-A63B88CB0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zh-TW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TW" altLang="en-US" noProof="0">
              <a:solidFill>
                <a:prstClr val="black">
                  <a:tint val="75000"/>
                </a:prstClr>
              </a:solidFill>
              <a:latin typeface="Microsoft JhengHei UI" panose="020B0604030504040204" pitchFamily="34" charset="-120"/>
            </a:endParaRPr>
          </a:p>
        </p:txBody>
      </p:sp>
      <p:sp>
        <p:nvSpPr>
          <p:cNvPr id="10" name="橢圓​​ 9">
            <a:extLst>
              <a:ext uri="{FF2B5EF4-FFF2-40B4-BE49-F238E27FC236}">
                <a16:creationId xmlns:a16="http://schemas.microsoft.com/office/drawing/2014/main" id="{E8E71C73-7BAD-4838-88C1-42E045A9D179}"/>
              </a:ext>
            </a:extLst>
          </p:cNvPr>
          <p:cNvSpPr/>
          <p:nvPr userDrawn="1"/>
        </p:nvSpPr>
        <p:spPr>
          <a:xfrm>
            <a:off x="10249620" y="1555068"/>
            <a:ext cx="819303" cy="79707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44560922-5803-412D-880B-065E75DCBC0A}"/>
              </a:ext>
            </a:extLst>
          </p:cNvPr>
          <p:cNvSpPr/>
          <p:nvPr userDrawn="1"/>
        </p:nvSpPr>
        <p:spPr>
          <a:xfrm>
            <a:off x="7590089" y="4034393"/>
            <a:ext cx="876704" cy="876704"/>
          </a:xfrm>
          <a:prstGeom prst="rect">
            <a:avLst/>
          </a:prstGeom>
          <a:noFill/>
          <a:ln w="127000">
            <a:solidFill>
              <a:schemeClr val="accent6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208399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橢圓​​ 6">
            <a:extLst>
              <a:ext uri="{FF2B5EF4-FFF2-40B4-BE49-F238E27FC236}">
                <a16:creationId xmlns:a16="http://schemas.microsoft.com/office/drawing/2014/main" id="{200EACD1-D216-4037-8AFF-80CF273586DF}"/>
              </a:ext>
            </a:extLst>
          </p:cNvPr>
          <p:cNvSpPr/>
          <p:nvPr userDrawn="1"/>
        </p:nvSpPr>
        <p:spPr>
          <a:xfrm>
            <a:off x="2815929" y="148929"/>
            <a:ext cx="6560142" cy="656014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endParaRPr>
          </a:p>
        </p:txBody>
      </p:sp>
      <p:sp>
        <p:nvSpPr>
          <p:cNvPr id="8" name="弧形 7">
            <a:extLst>
              <a:ext uri="{FF2B5EF4-FFF2-40B4-BE49-F238E27FC236}">
                <a16:creationId xmlns:a16="http://schemas.microsoft.com/office/drawing/2014/main" id="{F941DE04-3FEA-4A57-B200-F9F6A765C792}"/>
              </a:ext>
            </a:extLst>
          </p:cNvPr>
          <p:cNvSpPr/>
          <p:nvPr userDrawn="1"/>
        </p:nvSpPr>
        <p:spPr>
          <a:xfrm rot="9222429" flipV="1">
            <a:off x="2494119" y="-28502"/>
            <a:ext cx="6816262" cy="6816262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endParaRPr>
          </a:p>
        </p:txBody>
      </p:sp>
      <p:sp>
        <p:nvSpPr>
          <p:cNvPr id="14" name="橢圓​​ 13">
            <a:extLst>
              <a:ext uri="{FF2B5EF4-FFF2-40B4-BE49-F238E27FC236}">
                <a16:creationId xmlns:a16="http://schemas.microsoft.com/office/drawing/2014/main" id="{A565C7B4-4152-4548-A771-EB148A028FDB}"/>
              </a:ext>
            </a:extLst>
          </p:cNvPr>
          <p:cNvSpPr/>
          <p:nvPr userDrawn="1"/>
        </p:nvSpPr>
        <p:spPr>
          <a:xfrm>
            <a:off x="8165417" y="5241988"/>
            <a:ext cx="759403" cy="73880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A04C0001-5D76-45A0-A9F4-7172BDDD5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9272" y="1380744"/>
            <a:ext cx="5559552" cy="2514600"/>
          </a:xfrm>
        </p:spPr>
        <p:txBody>
          <a:bodyPr rtlCol="0" anchor="b"/>
          <a:lstStyle>
            <a:lvl1pPr algn="ctr">
              <a:defRPr sz="600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文字預留位置 2">
            <a:extLst>
              <a:ext uri="{FF2B5EF4-FFF2-40B4-BE49-F238E27FC236}">
                <a16:creationId xmlns:a16="http://schemas.microsoft.com/office/drawing/2014/main" id="{9E1462C4-0E4B-4DB7-A8BF-FE55142760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19272" y="4078224"/>
            <a:ext cx="5559552" cy="1536192"/>
          </a:xfrm>
        </p:spPr>
        <p:txBody>
          <a:bodyPr rtlCol="0"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7855737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49FF209-11EE-4A3F-9685-A155FECD0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496" y="365125"/>
            <a:ext cx="10515600" cy="1325563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內容預留位置 2">
            <a:extLst>
              <a:ext uri="{FF2B5EF4-FFF2-40B4-BE49-F238E27FC236}">
                <a16:creationId xmlns:a16="http://schemas.microsoft.com/office/drawing/2014/main" id="{0A47AF11-F208-4FDA-9E19-D6CA34721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576" y="1911096"/>
            <a:ext cx="9829800" cy="3859742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6E82FA1-02B7-467E-9F16-D17814940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>
              <a:defRPr/>
            </a:pPr>
            <a:r>
              <a:rPr lang="en-US" altLang="zh-TW" noProof="0">
                <a:solidFill>
                  <a:prstClr val="black">
                    <a:tint val="75000"/>
                  </a:prstClr>
                </a:solidFill>
              </a:rPr>
              <a:t>20XX/9/3</a:t>
            </a:r>
            <a:endParaRPr lang="zh-TW" altLang="en-US" noProof="0">
              <a:solidFill>
                <a:prstClr val="black">
                  <a:tint val="75000"/>
                </a:prstClr>
              </a:solidFill>
              <a:latin typeface="Microsoft JhengHei UI" panose="020B0604030504040204" pitchFamily="34" charset="-120"/>
            </a:endParaRP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D389247-FB8A-4494-859B-B3754B02A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>
              <a:defRPr/>
            </a:pPr>
            <a:r>
              <a:rPr lang="zh-TW" altLang="en-US" noProof="0">
                <a:solidFill>
                  <a:prstClr val="black">
                    <a:tint val="75000"/>
                  </a:prstClr>
                </a:solidFill>
              </a:rPr>
              <a:t>簡報標題</a:t>
            </a:r>
            <a:endParaRPr lang="zh-TW" altLang="en-US" noProof="0">
              <a:solidFill>
                <a:prstClr val="black">
                  <a:tint val="75000"/>
                </a:prstClr>
              </a:solidFill>
              <a:latin typeface="Microsoft JhengHei UI" panose="020B0604030504040204" pitchFamily="34" charset="-120"/>
            </a:endParaRP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2CA5B62-3338-46A5-B381-A63B88CB0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zh-TW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TW" altLang="en-US" noProof="0">
              <a:solidFill>
                <a:prstClr val="black">
                  <a:tint val="75000"/>
                </a:prstClr>
              </a:solidFill>
              <a:latin typeface="Microsoft JhengHei UI" panose="020B0604030504040204" pitchFamily="34" charset="-120"/>
            </a:endParaRPr>
          </a:p>
        </p:txBody>
      </p:sp>
      <p:sp>
        <p:nvSpPr>
          <p:cNvPr id="7" name="手繪多邊形：圖形 6">
            <a:extLst>
              <a:ext uri="{FF2B5EF4-FFF2-40B4-BE49-F238E27FC236}">
                <a16:creationId xmlns:a16="http://schemas.microsoft.com/office/drawing/2014/main" id="{23DA7759-3209-4FE2-96D1-4EEDD81E9EA0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endParaRPr>
          </a:p>
        </p:txBody>
      </p:sp>
      <p:sp>
        <p:nvSpPr>
          <p:cNvPr id="8" name="手繪多邊形：圖案 7">
            <a:extLst>
              <a:ext uri="{FF2B5EF4-FFF2-40B4-BE49-F238E27FC236}">
                <a16:creationId xmlns:a16="http://schemas.microsoft.com/office/drawing/2014/main" id="{41460DAD-8769-4C9F-9C8C-BB0443909D76}"/>
              </a:ext>
            </a:extLst>
          </p:cNvPr>
          <p:cNvSpPr/>
          <p:nvPr/>
        </p:nvSpPr>
        <p:spPr>
          <a:xfrm flipH="1">
            <a:off x="123536" y="5717905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750812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內容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0E11BF3-02E8-4EB7-818E-652B82CF2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254D3190-B78C-42F1-9D62-F523886BB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>
              <a:defRPr/>
            </a:pPr>
            <a:r>
              <a:rPr lang="en-US" altLang="zh-TW" noProof="0">
                <a:solidFill>
                  <a:prstClr val="black">
                    <a:tint val="75000"/>
                  </a:prstClr>
                </a:solidFill>
              </a:rPr>
              <a:t>20XX/9/3</a:t>
            </a:r>
            <a:endParaRPr lang="zh-TW" altLang="en-US" noProof="0">
              <a:solidFill>
                <a:prstClr val="black">
                  <a:tint val="75000"/>
                </a:prstClr>
              </a:solidFill>
              <a:latin typeface="Microsoft JhengHei UI" panose="020B0604030504040204" pitchFamily="34" charset="-120"/>
            </a:endParaRP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EA381C40-F9FC-4D58-8508-F0632DF5A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>
              <a:defRPr/>
            </a:pPr>
            <a:r>
              <a:rPr lang="zh-TW" altLang="en-US" noProof="0">
                <a:solidFill>
                  <a:prstClr val="black">
                    <a:tint val="75000"/>
                  </a:prstClr>
                </a:solidFill>
              </a:rPr>
              <a:t>簡報標題</a:t>
            </a:r>
            <a:endParaRPr lang="zh-TW" altLang="en-US" noProof="0">
              <a:solidFill>
                <a:prstClr val="black">
                  <a:tint val="75000"/>
                </a:prstClr>
              </a:solidFill>
              <a:latin typeface="Microsoft JhengHei UI" panose="020B0604030504040204" pitchFamily="34" charset="-120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101CBCC-4CC2-49BD-B155-01E0F4D79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zh-TW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TW" altLang="en-US" noProof="0">
              <a:solidFill>
                <a:prstClr val="black">
                  <a:tint val="75000"/>
                </a:prstClr>
              </a:solidFill>
              <a:latin typeface="Microsoft JhengHei UI" panose="020B0604030504040204" pitchFamily="34" charset="-120"/>
            </a:endParaRPr>
          </a:p>
        </p:txBody>
      </p:sp>
      <p:sp>
        <p:nvSpPr>
          <p:cNvPr id="6" name="手繪多邊形：圖案 5">
            <a:extLst>
              <a:ext uri="{FF2B5EF4-FFF2-40B4-BE49-F238E27FC236}">
                <a16:creationId xmlns:a16="http://schemas.microsoft.com/office/drawing/2014/main" id="{DC13EF9C-0B5A-4364-91AA-E5DD5B536E54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endParaRPr>
          </a:p>
        </p:txBody>
      </p:sp>
      <p:sp>
        <p:nvSpPr>
          <p:cNvPr id="7" name="手繪多邊形：圖案 6">
            <a:extLst>
              <a:ext uri="{FF2B5EF4-FFF2-40B4-BE49-F238E27FC236}">
                <a16:creationId xmlns:a16="http://schemas.microsoft.com/office/drawing/2014/main" id="{8F674475-6327-490A-BD7F-084F5C07F2E4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endParaRPr>
          </a:p>
        </p:txBody>
      </p:sp>
      <p:sp>
        <p:nvSpPr>
          <p:cNvPr id="8" name="內容版面配置區 2">
            <a:extLst>
              <a:ext uri="{FF2B5EF4-FFF2-40B4-BE49-F238E27FC236}">
                <a16:creationId xmlns:a16="http://schemas.microsoft.com/office/drawing/2014/main" id="{4753B078-30BA-4AB9-A020-EE8D9404B6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11096"/>
            <a:ext cx="10515600" cy="3859742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8989230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含圖片的引述投影片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圖片版面配置區 5">
            <a:extLst>
              <a:ext uri="{FF2B5EF4-FFF2-40B4-BE49-F238E27FC236}">
                <a16:creationId xmlns:a16="http://schemas.microsoft.com/office/drawing/2014/main" id="{63E3FD7E-C80A-4707-A8E9-4134DF91F3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6858000"/>
          </a:xfrm>
        </p:spPr>
        <p:txBody>
          <a:bodyPr rtlCol="0"/>
          <a:lstStyle>
            <a:lvl1pPr>
              <a:buNone/>
              <a:defRPr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10" name="標題 9">
            <a:extLst>
              <a:ext uri="{FF2B5EF4-FFF2-40B4-BE49-F238E27FC236}">
                <a16:creationId xmlns:a16="http://schemas.microsoft.com/office/drawing/2014/main" id="{10EC23F5-CD2E-4207-A4E6-73BDFF74D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1500" y="370600"/>
            <a:ext cx="5923842" cy="5923842"/>
          </a:xfrm>
          <a:custGeom>
            <a:avLst/>
            <a:gdLst>
              <a:gd name="connsiteX0" fmla="*/ 2961921 w 5923842"/>
              <a:gd name="connsiteY0" fmla="*/ 0 h 5923842"/>
              <a:gd name="connsiteX1" fmla="*/ 5923842 w 5923842"/>
              <a:gd name="connsiteY1" fmla="*/ 2961921 h 5923842"/>
              <a:gd name="connsiteX2" fmla="*/ 2961921 w 5923842"/>
              <a:gd name="connsiteY2" fmla="*/ 5923842 h 5923842"/>
              <a:gd name="connsiteX3" fmla="*/ 0 w 5923842"/>
              <a:gd name="connsiteY3" fmla="*/ 2961921 h 5923842"/>
              <a:gd name="connsiteX4" fmla="*/ 2961921 w 5923842"/>
              <a:gd name="connsiteY4" fmla="*/ 0 h 5923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23842" h="5923842">
                <a:moveTo>
                  <a:pt x="2961921" y="0"/>
                </a:moveTo>
                <a:cubicBezTo>
                  <a:pt x="4597745" y="0"/>
                  <a:pt x="5923842" y="1326097"/>
                  <a:pt x="5923842" y="2961921"/>
                </a:cubicBezTo>
                <a:cubicBezTo>
                  <a:pt x="5923842" y="4597745"/>
                  <a:pt x="4597745" y="5923842"/>
                  <a:pt x="2961921" y="5923842"/>
                </a:cubicBezTo>
                <a:cubicBezTo>
                  <a:pt x="1326097" y="5923842"/>
                  <a:pt x="0" y="4597745"/>
                  <a:pt x="0" y="2961921"/>
                </a:cubicBezTo>
                <a:cubicBezTo>
                  <a:pt x="0" y="1326097"/>
                  <a:pt x="1326097" y="0"/>
                  <a:pt x="2961921" y="0"/>
                </a:cubicBezTo>
                <a:close/>
              </a:path>
            </a:pathLst>
          </a:custGeom>
          <a:solidFill>
            <a:schemeClr val="bg1">
              <a:alpha val="95000"/>
            </a:schemeClr>
          </a:solidFill>
        </p:spPr>
        <p:txBody>
          <a:bodyPr wrap="square" lIns="457200" rIns="457200" bIns="2331720" rtlCol="0" anchor="b" anchorCtr="0">
            <a:noAutofit/>
          </a:bodyPr>
          <a:lstStyle>
            <a:lvl1pPr algn="ctr">
              <a:defRPr sz="40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文字預留位置 2">
            <a:extLst>
              <a:ext uri="{FF2B5EF4-FFF2-40B4-BE49-F238E27FC236}">
                <a16:creationId xmlns:a16="http://schemas.microsoft.com/office/drawing/2014/main" id="{9E1462C4-0E4B-4DB7-A8BF-FE55142760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75304" y="4379976"/>
            <a:ext cx="5038344" cy="713232"/>
          </a:xfrm>
        </p:spPr>
        <p:txBody>
          <a:bodyPr rtlCol="0"/>
          <a:lstStyle>
            <a:lvl1pPr marL="0" indent="0" algn="ctr">
              <a:buNone/>
              <a:defRPr sz="24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11" name="日期版面配置區 10">
            <a:extLst>
              <a:ext uri="{FF2B5EF4-FFF2-40B4-BE49-F238E27FC236}">
                <a16:creationId xmlns:a16="http://schemas.microsoft.com/office/drawing/2014/main" id="{6B76FE53-FB67-4871-8485-71BAAFD7D1B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>
              <a:defRPr/>
            </a:pPr>
            <a:r>
              <a:rPr lang="en-US" altLang="zh-TW" noProof="0"/>
              <a:t>20XX/9/3</a:t>
            </a:r>
            <a:endParaRPr lang="zh-TW" altLang="en-US" noProof="0">
              <a:latin typeface="Microsoft JhengHei UI" panose="020B0604030504040204" pitchFamily="34" charset="-120"/>
            </a:endParaRPr>
          </a:p>
        </p:txBody>
      </p:sp>
      <p:sp>
        <p:nvSpPr>
          <p:cNvPr id="12" name="頁尾版面配置區 11">
            <a:extLst>
              <a:ext uri="{FF2B5EF4-FFF2-40B4-BE49-F238E27FC236}">
                <a16:creationId xmlns:a16="http://schemas.microsoft.com/office/drawing/2014/main" id="{AD26FED4-1CE2-444B-A77E-EB3CB505AF1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>
              <a:defRPr/>
            </a:pPr>
            <a:r>
              <a:rPr lang="zh-TW" altLang="en-US" noProof="0"/>
              <a:t>簡報標題</a:t>
            </a:r>
            <a:endParaRPr lang="zh-TW" altLang="en-US" noProof="0">
              <a:latin typeface="Microsoft JhengHei UI" panose="020B0604030504040204" pitchFamily="34" charset="-120"/>
            </a:endParaRPr>
          </a:p>
        </p:txBody>
      </p:sp>
      <p:sp>
        <p:nvSpPr>
          <p:cNvPr id="13" name="投影片編號版面配置區 12">
            <a:extLst>
              <a:ext uri="{FF2B5EF4-FFF2-40B4-BE49-F238E27FC236}">
                <a16:creationId xmlns:a16="http://schemas.microsoft.com/office/drawing/2014/main" id="{28FD25AA-10CC-48D8-9577-257871107B9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zh-TW" noProof="0" smtClean="0"/>
              <a:pPr>
                <a:defRPr/>
              </a:pPr>
              <a:t>‹#›</a:t>
            </a:fld>
            <a:endParaRPr lang="zh-TW" altLang="en-US" noProof="0">
              <a:latin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203281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7ABFD05-2CB2-4A7E-89E7-57615BA82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F9532B8-D460-476D-816F-725E8D96C0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4" name="內容預留位置 3">
            <a:extLst>
              <a:ext uri="{FF2B5EF4-FFF2-40B4-BE49-F238E27FC236}">
                <a16:creationId xmlns:a16="http://schemas.microsoft.com/office/drawing/2014/main" id="{26F7120F-70AF-4ED5-B364-3AA55C6B44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3D8B65F-F709-469F-9961-4D01896CAA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>
              <a:defRPr/>
            </a:pPr>
            <a:r>
              <a:rPr lang="en-US" altLang="zh-TW" noProof="0">
                <a:solidFill>
                  <a:prstClr val="black">
                    <a:tint val="75000"/>
                  </a:prstClr>
                </a:solidFill>
              </a:rPr>
              <a:t>20XX/9/3</a:t>
            </a:r>
            <a:endParaRPr lang="zh-TW" altLang="en-US" noProof="0">
              <a:solidFill>
                <a:prstClr val="black">
                  <a:tint val="75000"/>
                </a:prstClr>
              </a:solidFill>
              <a:latin typeface="Microsoft JhengHei UI" panose="020B0604030504040204" pitchFamily="34" charset="-120"/>
            </a:endParaRPr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B781C6BC-B23D-48BC-AD44-654DDB8D0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>
              <a:defRPr/>
            </a:pPr>
            <a:r>
              <a:rPr lang="zh-TW" altLang="en-US" noProof="0">
                <a:solidFill>
                  <a:prstClr val="black">
                    <a:tint val="75000"/>
                  </a:prstClr>
                </a:solidFill>
              </a:rPr>
              <a:t>簡報標題</a:t>
            </a:r>
            <a:endParaRPr lang="zh-TW" altLang="en-US" noProof="0">
              <a:solidFill>
                <a:prstClr val="black">
                  <a:tint val="75000"/>
                </a:prstClr>
              </a:solidFill>
              <a:latin typeface="Microsoft JhengHei UI" panose="020B0604030504040204" pitchFamily="34" charset="-12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6100D60B-86A1-479D-BCE8-06D2C3DBC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zh-TW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TW" altLang="en-US" noProof="0">
              <a:solidFill>
                <a:prstClr val="black">
                  <a:tint val="75000"/>
                </a:prstClr>
              </a:solidFill>
              <a:latin typeface="Microsoft JhengHei UI" panose="020B0604030504040204" pitchFamily="34" charset="-120"/>
            </a:endParaRPr>
          </a:p>
        </p:txBody>
      </p:sp>
      <p:sp>
        <p:nvSpPr>
          <p:cNvPr id="8" name="手繪多邊形：圖案 7">
            <a:extLst>
              <a:ext uri="{FF2B5EF4-FFF2-40B4-BE49-F238E27FC236}">
                <a16:creationId xmlns:a16="http://schemas.microsoft.com/office/drawing/2014/main" id="{B4EC5136-99DA-40B5-8F79-5C3A56D38BA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endParaRPr>
          </a:p>
        </p:txBody>
      </p:sp>
      <p:sp>
        <p:nvSpPr>
          <p:cNvPr id="9" name="手繪多邊形：圖案 8">
            <a:extLst>
              <a:ext uri="{FF2B5EF4-FFF2-40B4-BE49-F238E27FC236}">
                <a16:creationId xmlns:a16="http://schemas.microsoft.com/office/drawing/2014/main" id="{4F8FB775-26C4-41BA-837C-4478D48D215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769069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092983E-E761-4429-9203-7FE8B2DB6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文字預留位置 2">
            <a:extLst>
              <a:ext uri="{FF2B5EF4-FFF2-40B4-BE49-F238E27FC236}">
                <a16:creationId xmlns:a16="http://schemas.microsoft.com/office/drawing/2014/main" id="{B921E9B7-62BE-49BA-AC6B-55250D6627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rtlCol="0" anchor="b"/>
          <a:lstStyle>
            <a:lvl1pPr marL="0" indent="0">
              <a:buNone/>
              <a:defRPr sz="2400" b="1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4" name="內容預留位置 3">
            <a:extLst>
              <a:ext uri="{FF2B5EF4-FFF2-40B4-BE49-F238E27FC236}">
                <a16:creationId xmlns:a16="http://schemas.microsoft.com/office/drawing/2014/main" id="{BC41A3FD-B90A-4C31-BD6B-581F9E2E0E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 rtlCol="0">
            <a:normAutofit/>
          </a:bodyPr>
          <a:lstStyle>
            <a:lvl1pPr>
              <a:defRPr sz="2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defRPr sz="20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defRPr sz="1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defRPr sz="1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5" name="文字預留位置 4">
            <a:extLst>
              <a:ext uri="{FF2B5EF4-FFF2-40B4-BE49-F238E27FC236}">
                <a16:creationId xmlns:a16="http://schemas.microsoft.com/office/drawing/2014/main" id="{060D1D55-B722-4968-B171-AF3B462DDA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rtlCol="0" anchor="b"/>
          <a:lstStyle>
            <a:lvl1pPr marL="0" indent="0">
              <a:buNone/>
              <a:defRPr sz="2400" b="1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6" name="內容預留位置 5">
            <a:extLst>
              <a:ext uri="{FF2B5EF4-FFF2-40B4-BE49-F238E27FC236}">
                <a16:creationId xmlns:a16="http://schemas.microsoft.com/office/drawing/2014/main" id="{D71085A8-02C2-4E7F-935E-5AEECBAD19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 rtlCol="0">
            <a:normAutofit/>
          </a:bodyPr>
          <a:lstStyle>
            <a:lvl1pPr>
              <a:defRPr sz="2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defRPr sz="20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defRPr sz="1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defRPr sz="1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9A8A5018-8A77-40E8-B159-4894ECF22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>
              <a:defRPr/>
            </a:pPr>
            <a:r>
              <a:rPr lang="en-US" altLang="zh-TW" noProof="0">
                <a:solidFill>
                  <a:prstClr val="black">
                    <a:tint val="75000"/>
                  </a:prstClr>
                </a:solidFill>
              </a:rPr>
              <a:t>20XX/9/3</a:t>
            </a:r>
            <a:endParaRPr lang="zh-TW" altLang="en-US" noProof="0">
              <a:solidFill>
                <a:prstClr val="black">
                  <a:tint val="75000"/>
                </a:prstClr>
              </a:solidFill>
              <a:latin typeface="Microsoft JhengHei UI" panose="020B0604030504040204" pitchFamily="34" charset="-120"/>
            </a:endParaRPr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8AD79441-8908-4461-9FDD-BCE638837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>
              <a:defRPr/>
            </a:pPr>
            <a:r>
              <a:rPr lang="zh-TW" altLang="en-US" noProof="0">
                <a:solidFill>
                  <a:prstClr val="black">
                    <a:tint val="75000"/>
                  </a:prstClr>
                </a:solidFill>
              </a:rPr>
              <a:t>簡報標題</a:t>
            </a:r>
            <a:endParaRPr lang="zh-TW" altLang="en-US" noProof="0">
              <a:solidFill>
                <a:prstClr val="black">
                  <a:tint val="75000"/>
                </a:prstClr>
              </a:solidFill>
              <a:latin typeface="Microsoft JhengHei UI" panose="020B0604030504040204" pitchFamily="34" charset="-120"/>
            </a:endParaRPr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C8D29F7D-B101-4950-A2C0-F350FB26D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zh-TW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TW" altLang="en-US" noProof="0">
              <a:solidFill>
                <a:prstClr val="black">
                  <a:tint val="75000"/>
                </a:prstClr>
              </a:solidFill>
              <a:latin typeface="Microsoft JhengHei UI" panose="020B0604030504040204" pitchFamily="34" charset="-120"/>
            </a:endParaRPr>
          </a:p>
        </p:txBody>
      </p:sp>
      <p:sp>
        <p:nvSpPr>
          <p:cNvPr id="10" name="手繪多邊形：圖案 9">
            <a:extLst>
              <a:ext uri="{FF2B5EF4-FFF2-40B4-BE49-F238E27FC236}">
                <a16:creationId xmlns:a16="http://schemas.microsoft.com/office/drawing/2014/main" id="{862D7398-9A79-4B24-9C7D-F0DEED57C70B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endParaRPr>
          </a:p>
        </p:txBody>
      </p:sp>
      <p:sp>
        <p:nvSpPr>
          <p:cNvPr id="11" name="手繪多邊形：圖案 10">
            <a:extLst>
              <a:ext uri="{FF2B5EF4-FFF2-40B4-BE49-F238E27FC236}">
                <a16:creationId xmlns:a16="http://schemas.microsoft.com/office/drawing/2014/main" id="{C07F28CD-1873-4E36-A064-2D25E0A8501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5946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預留位置 1">
            <a:extLst>
              <a:ext uri="{FF2B5EF4-FFF2-40B4-BE49-F238E27FC236}">
                <a16:creationId xmlns:a16="http://schemas.microsoft.com/office/drawing/2014/main" id="{17EC5685-19F1-49DA-ADE5-D5D32F165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文字預留位置 2">
            <a:extLst>
              <a:ext uri="{FF2B5EF4-FFF2-40B4-BE49-F238E27FC236}">
                <a16:creationId xmlns:a16="http://schemas.microsoft.com/office/drawing/2014/main" id="{AFFC0A4D-22A1-4554-B5DE-887974F4DF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99D5CDC-F2CE-410E-AD13-DDC235C71C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>
              <a:defRPr/>
            </a:pPr>
            <a:r>
              <a:rPr lang="en-US" altLang="zh-TW" dirty="0">
                <a:solidFill>
                  <a:prstClr val="black">
                    <a:tint val="75000"/>
                  </a:prstClr>
                </a:solidFill>
              </a:rPr>
              <a:t>2023/7/21</a:t>
            </a:r>
            <a:endParaRPr lang="zh-TW" altLang="en-US" noProof="0" dirty="0">
              <a:solidFill>
                <a:prstClr val="black">
                  <a:tint val="75000"/>
                </a:prstClr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340CD45-794A-4BB0-A427-0CE61AEAF4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>
              <a:defRPr/>
            </a:pPr>
            <a:r>
              <a:rPr lang="zh-TW" altLang="en-US" noProof="0">
                <a:solidFill>
                  <a:prstClr val="black">
                    <a:tint val="75000"/>
                  </a:prstClr>
                </a:solidFill>
              </a:rPr>
              <a:t>簡報標題</a:t>
            </a:r>
            <a:endParaRPr lang="zh-TW" altLang="en-US" noProof="0">
              <a:solidFill>
                <a:prstClr val="black">
                  <a:tint val="75000"/>
                </a:prstClr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CB3AB91-9588-4071-92D2-364F4A6ED0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zh-TW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TW" altLang="en-US" noProof="0">
              <a:solidFill>
                <a:prstClr val="black">
                  <a:tint val="75000"/>
                </a:prstClr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0676686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0" r:id="rId1"/>
    <p:sldLayoutId id="2147483781" r:id="rId2"/>
    <p:sldLayoutId id="2147483782" r:id="rId3"/>
    <p:sldLayoutId id="2147483771" r:id="rId4"/>
    <p:sldLayoutId id="2147483770" r:id="rId5"/>
    <p:sldLayoutId id="2147483774" r:id="rId6"/>
    <p:sldLayoutId id="2147483783" r:id="rId7"/>
    <p:sldLayoutId id="2147483772" r:id="rId8"/>
    <p:sldLayoutId id="2147483773" r:id="rId9"/>
    <p:sldLayoutId id="2147483785" r:id="rId10"/>
    <p:sldLayoutId id="2147483786" r:id="rId11"/>
    <p:sldLayoutId id="2147483787" r:id="rId12"/>
    <p:sldLayoutId id="2147483775" r:id="rId13"/>
    <p:sldLayoutId id="2147483788" r:id="rId14"/>
    <p:sldLayoutId id="2147483776" r:id="rId15"/>
    <p:sldLayoutId id="2147483777" r:id="rId1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9.png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9.jpg"/><Relationship Id="rId5" Type="http://schemas.openxmlformats.org/officeDocument/2006/relationships/image" Target="../media/image28.jpg"/><Relationship Id="rId4" Type="http://schemas.openxmlformats.org/officeDocument/2006/relationships/image" Target="../media/image27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3.jpg"/><Relationship Id="rId5" Type="http://schemas.openxmlformats.org/officeDocument/2006/relationships/image" Target="../media/image32.jpg"/><Relationship Id="rId4" Type="http://schemas.openxmlformats.org/officeDocument/2006/relationships/image" Target="../media/image31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jp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8B08836-40C5-46C2-81BA-21AA2717692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br>
              <a:rPr lang="en-US" altLang="zh-TW" dirty="0">
                <a:solidFill>
                  <a:srgbClr val="FFFFFF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</a:br>
            <a:r>
              <a:rPr lang="en-US" altLang="zh-TW" dirty="0">
                <a:solidFill>
                  <a:srgbClr val="FFFFFF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Clock recognition</a:t>
            </a:r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72CC4EC4-809C-4FD2-AA20-009F08590DA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en-US" altLang="zh-TW" dirty="0">
                <a:solidFill>
                  <a:srgbClr val="FFFFFF"/>
                </a:solidFill>
              </a:rPr>
              <a:t>Professor : Chi-Yu Lin (</a:t>
            </a:r>
            <a:r>
              <a:rPr lang="zh-TW" altLang="en-US" dirty="0">
                <a:solidFill>
                  <a:srgbClr val="FFFFFF"/>
                </a:solidFill>
              </a:rPr>
              <a:t>林其禹</a:t>
            </a:r>
            <a:r>
              <a:rPr lang="en-US" altLang="zh-TW" dirty="0">
                <a:solidFill>
                  <a:srgbClr val="FFFFFF"/>
                </a:solidFill>
              </a:rPr>
              <a:t>)</a:t>
            </a:r>
            <a:endParaRPr lang="en-US" altLang="zh-TW" dirty="0">
              <a:solidFill>
                <a:srgbClr val="FFFFFF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 rtl="0"/>
            <a:r>
              <a:rPr lang="en-US" altLang="zh-TW" dirty="0">
                <a:solidFill>
                  <a:srgbClr val="FFFFFF"/>
                </a:solidFill>
              </a:rPr>
              <a:t>S</a:t>
            </a:r>
            <a:r>
              <a:rPr lang="en-US" altLang="zh-TW" dirty="0">
                <a:solidFill>
                  <a:srgbClr val="FFFFFF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tudent</a:t>
            </a:r>
            <a:r>
              <a:rPr lang="zh-TW" altLang="en-US" dirty="0">
                <a:solidFill>
                  <a:srgbClr val="FFFFFF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：</a:t>
            </a:r>
            <a:r>
              <a:rPr lang="en-US" altLang="zh-TW" dirty="0">
                <a:solidFill>
                  <a:srgbClr val="FFFFFF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WEI YEN CHEN</a:t>
            </a:r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8009629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F916DAA-1ACF-4343-A637-D55C4A5DE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TW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Result</a:t>
            </a:r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3AD06355-A3C6-4680-9456-99EB4CD4347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i="0" u="none" strike="noStrike" kern="1200" cap="none" spc="0" normalizeH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2023/7/20</a:t>
            </a:r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31E614C4-AF93-47E4-AAAE-E508A893E7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i="0" u="none" strike="noStrike" kern="1200" cap="none" spc="0" normalizeH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Clock recognition</a:t>
            </a:r>
            <a:endParaRPr lang="zh-TW" altLang="en-US" sz="1200" b="0" i="0" u="none" strike="noStrike" kern="1200" cap="none" spc="0" normalizeH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AB8B6466-CC56-4078-BB0C-7A0D5CB3F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US" altLang="zh-TW" sz="1200" b="0" i="0" u="none" strike="noStrike" kern="1200" cap="none" spc="0" normalizeH="0" baseline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zh-TW" altLang="en-US" sz="1200" b="0" i="0" u="none" strike="noStrike" kern="1200" cap="none" spc="0" normalizeH="0" baseline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0623A40F-9573-4891-FBAC-F9B751BF0C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5C59DB5D-63FB-1EAE-FACA-F70F70C61B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057" y="2124074"/>
            <a:ext cx="5554387" cy="3129423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AD8F2149-C147-3956-DC5D-A58C24329EF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73" t="42452" r="39369" b="5876"/>
          <a:stretch/>
        </p:blipFill>
        <p:spPr>
          <a:xfrm>
            <a:off x="6986377" y="2556734"/>
            <a:ext cx="5060518" cy="2568465"/>
          </a:xfrm>
          <a:prstGeom prst="rect">
            <a:avLst/>
          </a:prstGeom>
        </p:spPr>
      </p:pic>
      <p:sp>
        <p:nvSpPr>
          <p:cNvPr id="11" name="箭號: 向右 10">
            <a:extLst>
              <a:ext uri="{FF2B5EF4-FFF2-40B4-BE49-F238E27FC236}">
                <a16:creationId xmlns:a16="http://schemas.microsoft.com/office/drawing/2014/main" id="{A0D1B2B8-0C97-A1AF-B300-96A83F07E581}"/>
              </a:ext>
            </a:extLst>
          </p:cNvPr>
          <p:cNvSpPr/>
          <p:nvPr/>
        </p:nvSpPr>
        <p:spPr>
          <a:xfrm>
            <a:off x="5817535" y="3483778"/>
            <a:ext cx="1047750" cy="7143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AAC78AF2-B2EC-619A-ACE4-12287A6B0EA4}"/>
              </a:ext>
            </a:extLst>
          </p:cNvPr>
          <p:cNvSpPr txBox="1"/>
          <p:nvPr/>
        </p:nvSpPr>
        <p:spPr>
          <a:xfrm>
            <a:off x="6955971" y="2043938"/>
            <a:ext cx="23948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ROI</a:t>
            </a:r>
            <a:endParaRPr lang="zh-TW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35155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F916DAA-1ACF-4343-A637-D55C4A5DE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TW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Step3</a:t>
            </a:r>
            <a:r>
              <a:rPr lang="zh-TW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 </a:t>
            </a:r>
            <a:r>
              <a:rPr lang="en-US" altLang="zh-TW" dirty="0"/>
              <a:t>Image preprocessing</a:t>
            </a:r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3AD06355-A3C6-4680-9456-99EB4CD4347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i="0" u="none" strike="noStrike" kern="1200" cap="none" spc="0" normalizeH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2023/7/20</a:t>
            </a:r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31E614C4-AF93-47E4-AAAE-E508A893E7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i="0" u="none" strike="noStrike" kern="1200" cap="none" spc="0" normalizeH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Clock recognition</a:t>
            </a:r>
            <a:endParaRPr lang="zh-TW" altLang="en-US" sz="1200" b="0" i="0" u="none" strike="noStrike" kern="1200" cap="none" spc="0" normalizeH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AB8B6466-CC56-4078-BB0C-7A0D5CB3F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US" altLang="zh-TW" sz="1200" b="0" i="0" u="none" strike="noStrike" kern="1200" cap="none" spc="0" normalizeH="0" baseline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zh-TW" altLang="en-US" sz="1200" b="0" i="0" u="none" strike="noStrike" kern="1200" cap="none" spc="0" normalizeH="0" baseline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0623A40F-9573-4891-FBAC-F9B751BF0C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49A22204-10FE-9293-B9EA-ABFE00A183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923" y="1635621"/>
            <a:ext cx="9688277" cy="4410691"/>
          </a:xfrm>
          <a:prstGeom prst="rect">
            <a:avLst/>
          </a:prstGeom>
        </p:spPr>
      </p:pic>
      <p:pic>
        <p:nvPicPr>
          <p:cNvPr id="3" name="圖片 2" descr="一張含有 文字, 螢幕擷取畫面, 字型, 數字 的圖片&#10;&#10;自動產生的描述">
            <a:extLst>
              <a:ext uri="{FF2B5EF4-FFF2-40B4-BE49-F238E27FC236}">
                <a16:creationId xmlns:a16="http://schemas.microsoft.com/office/drawing/2014/main" id="{A6F78204-9535-3CD2-17F3-D731E271F57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9359"/>
          <a:stretch/>
        </p:blipFill>
        <p:spPr>
          <a:xfrm>
            <a:off x="9837025" y="1315245"/>
            <a:ext cx="2061656" cy="4966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0510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43431DE-15FE-4544-384D-A5810A7F3A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Result</a:t>
            </a:r>
            <a:endParaRPr lang="zh-TW" altLang="en-US" dirty="0"/>
          </a:p>
        </p:txBody>
      </p:sp>
      <p:pic>
        <p:nvPicPr>
          <p:cNvPr id="9" name="內容版面配置區 8" descr="一張含有 時鐘, 掛鐘, 石英鐘, 鬧鐘 的圖片&#10;&#10;自動產生的描述">
            <a:extLst>
              <a:ext uri="{FF2B5EF4-FFF2-40B4-BE49-F238E27FC236}">
                <a16:creationId xmlns:a16="http://schemas.microsoft.com/office/drawing/2014/main" id="{410938F4-3A15-6125-0553-C9CEC3879D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3884" y="1973181"/>
            <a:ext cx="3393819" cy="2570021"/>
          </a:xfr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CF23FE6-D18B-7D3A-B34B-374B83ACA55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i="0" u="none" strike="noStrike" kern="1200" cap="none" spc="0" normalizeH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2023/7/20</a:t>
            </a: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4CF4D31-D695-C4F7-F537-1460049EA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i="0" u="none" strike="noStrike" kern="1200" cap="none" spc="0" normalizeH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Clock recognition</a:t>
            </a:r>
            <a:endParaRPr lang="zh-TW" altLang="en-US" sz="1200" b="0" i="0" u="none" strike="noStrike" kern="1200" cap="none" spc="0" normalizeH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7A367DC-3BFA-E73F-480B-ADF1A228A1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zh-TW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12</a:t>
            </a:fld>
            <a:endParaRPr lang="zh-TW" altLang="en-US" noProof="0">
              <a:solidFill>
                <a:prstClr val="black">
                  <a:tint val="75000"/>
                </a:prstClr>
              </a:solidFill>
              <a:latin typeface="Microsoft JhengHei UI" panose="020B0604030504040204" pitchFamily="34" charset="-12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D84FF2ED-DF64-1365-0DA5-C45FFDC97BD2}"/>
              </a:ext>
            </a:extLst>
          </p:cNvPr>
          <p:cNvSpPr txBox="1"/>
          <p:nvPr/>
        </p:nvSpPr>
        <p:spPr>
          <a:xfrm>
            <a:off x="1490034" y="4964194"/>
            <a:ext cx="1990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Original image</a:t>
            </a:r>
            <a:endParaRPr lang="zh-TW" altLang="en-US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C67A64EA-B18C-A393-D711-D7D2445228D1}"/>
              </a:ext>
            </a:extLst>
          </p:cNvPr>
          <p:cNvSpPr txBox="1"/>
          <p:nvPr/>
        </p:nvSpPr>
        <p:spPr>
          <a:xfrm>
            <a:off x="4447708" y="4825695"/>
            <a:ext cx="26991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Gray scale +</a:t>
            </a:r>
          </a:p>
          <a:p>
            <a:pPr algn="ctr"/>
            <a:r>
              <a:rPr lang="en-US" altLang="zh-TW" dirty="0"/>
              <a:t>Histogram Equalization</a:t>
            </a:r>
            <a:endParaRPr lang="zh-TW" altLang="en-US" dirty="0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FAE0F45B-88A8-395F-EC8E-E136F8B762FE}"/>
              </a:ext>
            </a:extLst>
          </p:cNvPr>
          <p:cNvSpPr txBox="1"/>
          <p:nvPr/>
        </p:nvSpPr>
        <p:spPr>
          <a:xfrm>
            <a:off x="8354774" y="4825695"/>
            <a:ext cx="29990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Gaussian Filter + Median Filter + convert to Binary image</a:t>
            </a:r>
            <a:endParaRPr lang="zh-TW" altLang="en-US" dirty="0"/>
          </a:p>
        </p:txBody>
      </p:sp>
      <p:pic>
        <p:nvPicPr>
          <p:cNvPr id="13" name="圖片 12" descr="一張含有 時鐘, 掛鐘, 石英鐘, 鬧鐘 的圖片&#10;&#10;自動產生的描述">
            <a:extLst>
              <a:ext uri="{FF2B5EF4-FFF2-40B4-BE49-F238E27FC236}">
                <a16:creationId xmlns:a16="http://schemas.microsoft.com/office/drawing/2014/main" id="{A6982E92-8E0F-1181-D14E-FEBF72D1EB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2808" y="1479326"/>
            <a:ext cx="3228975" cy="3228975"/>
          </a:xfrm>
          <a:prstGeom prst="rect">
            <a:avLst/>
          </a:prstGeom>
        </p:spPr>
      </p:pic>
      <p:pic>
        <p:nvPicPr>
          <p:cNvPr id="20" name="圖片 19" descr="一張含有 時鐘, 掛鐘, 圓形, 石英鐘 的圖片&#10;&#10;自動產生的描述">
            <a:extLst>
              <a:ext uri="{FF2B5EF4-FFF2-40B4-BE49-F238E27FC236}">
                <a16:creationId xmlns:a16="http://schemas.microsoft.com/office/drawing/2014/main" id="{5570F7FB-8870-918F-F440-0EFF3F35E7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5042" y="1690688"/>
            <a:ext cx="2898775" cy="289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5233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F916DAA-1ACF-4343-A637-D55C4A5DE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TW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Step4</a:t>
            </a:r>
            <a:r>
              <a:rPr lang="zh-TW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 </a:t>
            </a:r>
            <a:r>
              <a:rPr lang="en-US" altLang="zh-TW" dirty="0"/>
              <a:t>Pointer masking</a:t>
            </a:r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3AD06355-A3C6-4680-9456-99EB4CD4347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i="0" u="none" strike="noStrike" kern="1200" cap="none" spc="0" normalizeH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2023/7/20</a:t>
            </a:r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31E614C4-AF93-47E4-AAAE-E508A893E7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i="0" u="none" strike="noStrike" kern="1200" cap="none" spc="0" normalizeH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Clock recognition</a:t>
            </a:r>
            <a:endParaRPr lang="zh-TW" altLang="en-US" sz="1200" b="0" i="0" u="none" strike="noStrike" kern="1200" cap="none" spc="0" normalizeH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AB8B6466-CC56-4078-BB0C-7A0D5CB3F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US" altLang="zh-TW" sz="1200" b="0" i="0" u="none" strike="noStrike" kern="1200" cap="none" spc="0" normalizeH="0" baseline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zh-TW" altLang="en-US" sz="1200" b="0" i="0" u="none" strike="noStrike" kern="1200" cap="none" spc="0" normalizeH="0" baseline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0F83A9A6-A411-F46D-38E2-E1FF21C157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416" y="1505113"/>
            <a:ext cx="9431066" cy="2648320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F640ABF0-2BD9-973C-DB03-874B28AC74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731" y="4602762"/>
            <a:ext cx="9564435" cy="1381318"/>
          </a:xfrm>
          <a:prstGeom prst="rect">
            <a:avLst/>
          </a:prstGeom>
        </p:spPr>
      </p:pic>
      <p:sp>
        <p:nvSpPr>
          <p:cNvPr id="15" name="箭號: 弧形左彎 14">
            <a:extLst>
              <a:ext uri="{FF2B5EF4-FFF2-40B4-BE49-F238E27FC236}">
                <a16:creationId xmlns:a16="http://schemas.microsoft.com/office/drawing/2014/main" id="{89B53381-2952-72AB-E322-3A15738EECA8}"/>
              </a:ext>
            </a:extLst>
          </p:cNvPr>
          <p:cNvSpPr/>
          <p:nvPr/>
        </p:nvSpPr>
        <p:spPr>
          <a:xfrm>
            <a:off x="4554583" y="3936274"/>
            <a:ext cx="1062445" cy="1252430"/>
          </a:xfrm>
          <a:prstGeom prst="curvedLeftArrow">
            <a:avLst>
              <a:gd name="adj1" fmla="val 18337"/>
              <a:gd name="adj2" fmla="val 50000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pic>
        <p:nvPicPr>
          <p:cNvPr id="11" name="內容版面配置區 10" descr="一張含有 文字, 字型, 螢幕擷取畫面, 數字 的圖片&#10;&#10;自動產生的描述">
            <a:extLst>
              <a:ext uri="{FF2B5EF4-FFF2-40B4-BE49-F238E27FC236}">
                <a16:creationId xmlns:a16="http://schemas.microsoft.com/office/drawing/2014/main" id="{F145A9E7-31F4-626C-0A05-2E6E476172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10094000" y="1712879"/>
            <a:ext cx="1819584" cy="3722964"/>
          </a:xfrm>
        </p:spPr>
      </p:pic>
    </p:spTree>
    <p:extLst>
      <p:ext uri="{BB962C8B-B14F-4D97-AF65-F5344CB8AC3E}">
        <p14:creationId xmlns:p14="http://schemas.microsoft.com/office/powerpoint/2010/main" val="15775045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F916DAA-1ACF-4343-A637-D55C4A5DE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TW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Result</a:t>
            </a:r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3AD06355-A3C6-4680-9456-99EB4CD4347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i="0" u="none" strike="noStrike" kern="1200" cap="none" spc="0" normalizeH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2023/7/20</a:t>
            </a:r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31E614C4-AF93-47E4-AAAE-E508A893E7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i="0" u="none" strike="noStrike" kern="1200" cap="none" spc="0" normalizeH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Clock recognition</a:t>
            </a:r>
            <a:endParaRPr lang="zh-TW" altLang="en-US" sz="1200" b="0" i="0" u="none" strike="noStrike" kern="1200" cap="none" spc="0" normalizeH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AB8B6466-CC56-4078-BB0C-7A0D5CB3F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US" altLang="zh-TW" sz="1200" b="0" i="0" u="none" strike="noStrike" kern="1200" cap="none" spc="0" normalizeH="0" baseline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zh-TW" altLang="en-US" sz="1200" b="0" i="0" u="none" strike="noStrike" kern="1200" cap="none" spc="0" normalizeH="0" baseline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pic>
        <p:nvPicPr>
          <p:cNvPr id="8" name="圖片 7" descr="一張含有 黑色, 黑與白, 藝術 的圖片&#10;&#10;自動產生的描述">
            <a:extLst>
              <a:ext uri="{FF2B5EF4-FFF2-40B4-BE49-F238E27FC236}">
                <a16:creationId xmlns:a16="http://schemas.microsoft.com/office/drawing/2014/main" id="{CC6662D2-E790-8D10-AE7F-CBFACE06F5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1729" y="1356416"/>
            <a:ext cx="4368542" cy="4368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2372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F916DAA-1ACF-4343-A637-D55C4A5DE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TW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Step5</a:t>
            </a:r>
            <a:r>
              <a:rPr lang="zh-TW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 </a:t>
            </a:r>
            <a:r>
              <a:rPr lang="en-US" altLang="zh-TW" dirty="0"/>
              <a:t>Hough Line detection</a:t>
            </a:r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3AD06355-A3C6-4680-9456-99EB4CD4347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i="0" u="none" strike="noStrike" kern="1200" cap="none" spc="0" normalizeH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2023/7/20</a:t>
            </a:r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31E614C4-AF93-47E4-AAAE-E508A893E7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i="0" u="none" strike="noStrike" kern="1200" cap="none" spc="0" normalizeH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Clock recognition</a:t>
            </a:r>
            <a:endParaRPr lang="zh-TW" altLang="en-US" sz="1200" b="0" i="0" u="none" strike="noStrike" kern="1200" cap="none" spc="0" normalizeH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AB8B6466-CC56-4078-BB0C-7A0D5CB3F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US" altLang="zh-TW" sz="1200" b="0" i="0" u="none" strike="noStrike" kern="1200" cap="none" spc="0" normalizeH="0" baseline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zh-TW" altLang="en-US" sz="1200" b="0" i="0" u="none" strike="noStrike" kern="1200" cap="none" spc="0" normalizeH="0" baseline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093CBAEB-E3AD-9C25-731B-24FF14B743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A708854A-E2CB-EC3C-9662-5FF42EE7DA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5521" y="1935701"/>
            <a:ext cx="10097909" cy="3810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43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一張含有 時鐘, 掛鐘, 石英鐘, 時間 的圖片&#10;&#10;自動產生的描述">
            <a:extLst>
              <a:ext uri="{FF2B5EF4-FFF2-40B4-BE49-F238E27FC236}">
                <a16:creationId xmlns:a16="http://schemas.microsoft.com/office/drawing/2014/main" id="{0CF977A2-E3A3-7CDF-7CCF-99FC34916D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5253" y="1128231"/>
            <a:ext cx="4164085" cy="4164085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5F916DAA-1ACF-4343-A637-D55C4A5DE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TW" dirty="0"/>
              <a:t>Result</a:t>
            </a:r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3AD06355-A3C6-4680-9456-99EB4CD4347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i="0" u="none" strike="noStrike" kern="1200" cap="none" spc="0" normalizeH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2023/7/20</a:t>
            </a:r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31E614C4-AF93-47E4-AAAE-E508A893E7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i="0" u="none" strike="noStrike" kern="1200" cap="none" spc="0" normalizeH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Clock recognition</a:t>
            </a:r>
            <a:endParaRPr lang="zh-TW" altLang="en-US" sz="1200" b="0" i="0" u="none" strike="noStrike" kern="1200" cap="none" spc="0" normalizeH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AB8B6466-CC56-4078-BB0C-7A0D5CB3F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US" altLang="zh-TW" sz="1200" b="0" i="0" u="none" strike="noStrike" kern="1200" cap="none" spc="0" normalizeH="0" baseline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zh-TW" altLang="en-US" sz="1200" b="0" i="0" u="none" strike="noStrike" kern="1200" cap="none" spc="0" normalizeH="0" baseline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D0C13431-817E-D593-5695-C5BF7794DB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6299" y="2673260"/>
            <a:ext cx="2658543" cy="1208429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9421F311-AA4F-B95D-6A6A-2F4ABE239D41}"/>
              </a:ext>
            </a:extLst>
          </p:cNvPr>
          <p:cNvSpPr txBox="1"/>
          <p:nvPr/>
        </p:nvSpPr>
        <p:spPr>
          <a:xfrm>
            <a:off x="7680151" y="2150040"/>
            <a:ext cx="27546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schemeClr val="bg2">
                    <a:lumMod val="10000"/>
                  </a:schemeClr>
                </a:solidFill>
              </a:rPr>
              <a:t>Detected line</a:t>
            </a:r>
            <a:endParaRPr lang="zh-TW" altLang="en-US" sz="2800" dirty="0">
              <a:solidFill>
                <a:schemeClr val="bg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51179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3AD06355-A3C6-4680-9456-99EB4CD4347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i="0" u="none" strike="noStrike" kern="1200" cap="none" spc="0" normalizeH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2023/7/20</a:t>
            </a: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5F916DAA-1ACF-4343-A637-D55C4A5DE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TW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Step6 Differentiate and mask pointers</a:t>
            </a:r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31E614C4-AF93-47E4-AAAE-E508A893E7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i="0" u="none" strike="noStrike" kern="1200" cap="none" spc="0" normalizeH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Clock recognition</a:t>
            </a:r>
            <a:endParaRPr lang="zh-TW" altLang="en-US" sz="1200" b="0" i="0" u="none" strike="noStrike" kern="1200" cap="none" spc="0" normalizeH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AB8B6466-CC56-4078-BB0C-7A0D5CB3F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US" altLang="zh-TW" sz="1200" b="0" i="0" u="none" strike="noStrike" kern="1200" cap="none" spc="0" normalizeH="0" baseline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zh-TW" altLang="en-US" sz="1200" b="0" i="0" u="none" strike="noStrike" kern="1200" cap="none" spc="0" normalizeH="0" baseline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9830B72-06ED-B15B-B693-4C91D01527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9076" y="1305241"/>
            <a:ext cx="7944600" cy="5436556"/>
          </a:xfrm>
          <a:prstGeom prst="rect">
            <a:avLst/>
          </a:prstGeom>
        </p:spPr>
      </p:pic>
      <p:sp>
        <p:nvSpPr>
          <p:cNvPr id="8" name="右大括弧 7">
            <a:extLst>
              <a:ext uri="{FF2B5EF4-FFF2-40B4-BE49-F238E27FC236}">
                <a16:creationId xmlns:a16="http://schemas.microsoft.com/office/drawing/2014/main" id="{DBC94691-0E2A-2852-9BB7-6FEFBFC95B9E}"/>
              </a:ext>
            </a:extLst>
          </p:cNvPr>
          <p:cNvSpPr/>
          <p:nvPr/>
        </p:nvSpPr>
        <p:spPr>
          <a:xfrm>
            <a:off x="5553075" y="1574007"/>
            <a:ext cx="457200" cy="224790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850DCA06-5A3D-1F5A-ACFF-D6BD37280D04}"/>
              </a:ext>
            </a:extLst>
          </p:cNvPr>
          <p:cNvSpPr txBox="1"/>
          <p:nvPr/>
        </p:nvSpPr>
        <p:spPr>
          <a:xfrm>
            <a:off x="6010275" y="2294632"/>
            <a:ext cx="31149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highlight>
                  <a:srgbClr val="C0C0C0"/>
                </a:highlight>
              </a:rPr>
              <a:t>The longest : second head</a:t>
            </a:r>
            <a:br>
              <a:rPr lang="en-US" altLang="zh-TW" dirty="0">
                <a:highlight>
                  <a:srgbClr val="C0C0C0"/>
                </a:highlight>
              </a:rPr>
            </a:br>
            <a:r>
              <a:rPr lang="en-US" altLang="zh-TW" dirty="0">
                <a:highlight>
                  <a:srgbClr val="C0C0C0"/>
                </a:highlight>
              </a:rPr>
              <a:t>The second: minute head</a:t>
            </a:r>
          </a:p>
          <a:p>
            <a:r>
              <a:rPr lang="en-US" altLang="zh-TW" dirty="0">
                <a:highlight>
                  <a:srgbClr val="C0C0C0"/>
                </a:highlight>
              </a:rPr>
              <a:t>The third: hour</a:t>
            </a:r>
            <a:r>
              <a:rPr lang="zh-TW" altLang="en-US" dirty="0">
                <a:highlight>
                  <a:srgbClr val="C0C0C0"/>
                </a:highlight>
              </a:rPr>
              <a:t> </a:t>
            </a:r>
            <a:r>
              <a:rPr lang="en-US" altLang="zh-TW" dirty="0">
                <a:highlight>
                  <a:srgbClr val="C0C0C0"/>
                </a:highlight>
              </a:rPr>
              <a:t>head</a:t>
            </a:r>
            <a:endParaRPr lang="zh-TW" altLang="en-US" dirty="0">
              <a:highlight>
                <a:srgbClr val="C0C0C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1142686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內容版面配置區 12" descr="一張含有 時鐘, 掛鐘, 石英鐘, 時間 的圖片&#10;&#10;自動產生的描述">
            <a:extLst>
              <a:ext uri="{FF2B5EF4-FFF2-40B4-BE49-F238E27FC236}">
                <a16:creationId xmlns:a16="http://schemas.microsoft.com/office/drawing/2014/main" id="{6098C136-1E30-812E-4FDA-8D7C3B2BC7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927403" y="2295073"/>
            <a:ext cx="3859213" cy="3859213"/>
          </a:xfr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0752C543-363D-F844-6288-1E5F7595C2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1998" y="3901705"/>
            <a:ext cx="4319695" cy="1483664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5F916DAA-1ACF-4343-A637-D55C4A5DE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TW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Result</a:t>
            </a:r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3AD06355-A3C6-4680-9456-99EB4CD4347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i="0" u="none" strike="noStrike" kern="1200" cap="none" spc="0" normalizeH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2023/7/20</a:t>
            </a:r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31E614C4-AF93-47E4-AAAE-E508A893E7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i="0" u="none" strike="noStrike" kern="1200" cap="none" spc="0" normalizeH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Clock recognition</a:t>
            </a:r>
            <a:endParaRPr lang="zh-TW" altLang="en-US" sz="1200" b="0" i="0" u="none" strike="noStrike" kern="1200" cap="none" spc="0" normalizeH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AB8B6466-CC56-4078-BB0C-7A0D5CB3F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US" altLang="zh-TW" sz="1200" b="0" i="0" u="none" strike="noStrike" kern="1200" cap="none" spc="0" normalizeH="0" baseline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zh-TW" altLang="en-US" sz="1200" b="0" i="0" u="none" strike="noStrike" kern="1200" cap="none" spc="0" normalizeH="0" baseline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9421F311-AA4F-B95D-6A6A-2F4ABE239D41}"/>
              </a:ext>
            </a:extLst>
          </p:cNvPr>
          <p:cNvSpPr txBox="1"/>
          <p:nvPr/>
        </p:nvSpPr>
        <p:spPr>
          <a:xfrm>
            <a:off x="9389398" y="3877596"/>
            <a:ext cx="2333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chemeClr val="bg2">
                    <a:lumMod val="75000"/>
                  </a:schemeClr>
                </a:solidFill>
              </a:rPr>
              <a:t>Length</a:t>
            </a:r>
            <a:endParaRPr lang="zh-TW" alt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D079AB27-EB63-76AE-80C6-FDE52F664D9C}"/>
              </a:ext>
            </a:extLst>
          </p:cNvPr>
          <p:cNvSpPr txBox="1"/>
          <p:nvPr/>
        </p:nvSpPr>
        <p:spPr>
          <a:xfrm>
            <a:off x="8886875" y="4165968"/>
            <a:ext cx="2333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chemeClr val="bg2">
                    <a:lumMod val="75000"/>
                  </a:schemeClr>
                </a:solidFill>
              </a:rPr>
              <a:t>Index</a:t>
            </a:r>
            <a:r>
              <a:rPr lang="zh-TW" altLang="en-US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altLang="zh-TW" dirty="0">
                <a:solidFill>
                  <a:schemeClr val="bg2">
                    <a:lumMod val="75000"/>
                  </a:schemeClr>
                </a:solidFill>
              </a:rPr>
              <a:t>of</a:t>
            </a:r>
            <a:r>
              <a:rPr lang="zh-TW" altLang="en-US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altLang="zh-TW" dirty="0">
                <a:solidFill>
                  <a:schemeClr val="bg2">
                    <a:lumMod val="75000"/>
                  </a:schemeClr>
                </a:solidFill>
              </a:rPr>
              <a:t>line</a:t>
            </a:r>
            <a:endParaRPr lang="zh-TW" alt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0766E0C6-457A-9E9F-1E43-7C4711985B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94479" y="1479150"/>
            <a:ext cx="2658543" cy="1208429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AAFFDA4C-3568-4913-9628-293ABB1851BC}"/>
              </a:ext>
            </a:extLst>
          </p:cNvPr>
          <p:cNvSpPr txBox="1"/>
          <p:nvPr/>
        </p:nvSpPr>
        <p:spPr>
          <a:xfrm>
            <a:off x="5016722" y="1410323"/>
            <a:ext cx="2333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chemeClr val="bg2">
                    <a:lumMod val="75000"/>
                  </a:schemeClr>
                </a:solidFill>
              </a:rPr>
              <a:t>171</a:t>
            </a:r>
            <a:endParaRPr lang="zh-TW" alt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586682CB-1EEC-06BD-3443-088999A89EC1}"/>
              </a:ext>
            </a:extLst>
          </p:cNvPr>
          <p:cNvSpPr txBox="1"/>
          <p:nvPr/>
        </p:nvSpPr>
        <p:spPr>
          <a:xfrm>
            <a:off x="5016721" y="1885604"/>
            <a:ext cx="2333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chemeClr val="bg2">
                    <a:lumMod val="75000"/>
                  </a:schemeClr>
                </a:solidFill>
              </a:rPr>
              <a:t>156</a:t>
            </a:r>
            <a:endParaRPr lang="zh-TW" alt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7886E26E-1DA3-736E-5174-A2ED6684D4EB}"/>
              </a:ext>
            </a:extLst>
          </p:cNvPr>
          <p:cNvSpPr txBox="1"/>
          <p:nvPr/>
        </p:nvSpPr>
        <p:spPr>
          <a:xfrm>
            <a:off x="5110638" y="2342356"/>
            <a:ext cx="2333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chemeClr val="bg2">
                    <a:lumMod val="75000"/>
                  </a:schemeClr>
                </a:solidFill>
              </a:rPr>
              <a:t>87</a:t>
            </a:r>
            <a:endParaRPr lang="zh-TW" alt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E790B75D-D5D6-71E9-D65D-9292D93807A4}"/>
              </a:ext>
            </a:extLst>
          </p:cNvPr>
          <p:cNvSpPr/>
          <p:nvPr/>
        </p:nvSpPr>
        <p:spPr>
          <a:xfrm>
            <a:off x="7255862" y="4535300"/>
            <a:ext cx="4530055" cy="970981"/>
          </a:xfrm>
          <a:prstGeom prst="rect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箭號: 弧形左彎 3">
            <a:extLst>
              <a:ext uri="{FF2B5EF4-FFF2-40B4-BE49-F238E27FC236}">
                <a16:creationId xmlns:a16="http://schemas.microsoft.com/office/drawing/2014/main" id="{4FDC06F0-CC07-4FE4-F7EA-7B854A341261}"/>
              </a:ext>
            </a:extLst>
          </p:cNvPr>
          <p:cNvSpPr/>
          <p:nvPr/>
        </p:nvSpPr>
        <p:spPr>
          <a:xfrm rot="5400000">
            <a:off x="7137558" y="4855667"/>
            <a:ext cx="936377" cy="2237605"/>
          </a:xfrm>
          <a:prstGeom prst="curvedLef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71439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F916DAA-1ACF-4343-A637-D55C4A5DE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TW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Step7 Calculate angle</a:t>
            </a:r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3AD06355-A3C6-4680-9456-99EB4CD4347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i="0" u="none" strike="noStrike" kern="1200" cap="none" spc="0" normalizeH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2023/7/20</a:t>
            </a:r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31E614C4-AF93-47E4-AAAE-E508A893E7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i="0" u="none" strike="noStrike" kern="1200" cap="none" spc="0" normalizeH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Clock recognition</a:t>
            </a:r>
            <a:endParaRPr lang="zh-TW" altLang="en-US" sz="1200" b="0" i="0" u="none" strike="noStrike" kern="1200" cap="none" spc="0" normalizeH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AB8B6466-CC56-4078-BB0C-7A0D5CB3F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US" altLang="zh-TW" sz="1200" b="0" i="0" u="none" strike="noStrike" kern="1200" cap="none" spc="0" normalizeH="0" baseline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zh-TW" altLang="en-US" sz="1200" b="0" i="0" u="none" strike="noStrike" kern="1200" cap="none" spc="0" normalizeH="0" baseline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0623A40F-9573-4891-FBAC-F9B751BF0C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4B746A3-9EFA-4E81-0D89-CDCD60ED43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617" y="1409700"/>
            <a:ext cx="5805506" cy="5167312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51126499-7991-E7AF-2715-11E0412A67F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6618"/>
          <a:stretch/>
        </p:blipFill>
        <p:spPr>
          <a:xfrm>
            <a:off x="6191123" y="3412962"/>
            <a:ext cx="5805506" cy="316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9007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836E49C-11A0-4C95-8A6E-FC7E9C57C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TW" dirty="0">
                <a:solidFill>
                  <a:srgbClr val="FFFFFF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Outline</a:t>
            </a:r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69C3FD2-AF88-4EF1-AFB7-5D31BD5AA0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88152" y="1527048"/>
            <a:ext cx="5794248" cy="3931920"/>
          </a:xfrm>
        </p:spPr>
        <p:txBody>
          <a:bodyPr rtlCol="0"/>
          <a:lstStyle/>
          <a:p>
            <a:pPr marL="0" indent="0" rtl="0">
              <a:buNone/>
            </a:pPr>
            <a:r>
              <a:rPr lang="en-US" altLang="zh-TW" dirty="0"/>
              <a:t>1.</a:t>
            </a:r>
            <a:r>
              <a:rPr lang="zh-TW" altLang="en-US" dirty="0"/>
              <a:t> </a:t>
            </a:r>
            <a:r>
              <a:rPr lang="en-US" altLang="zh-TW" dirty="0"/>
              <a:t>Tool</a:t>
            </a:r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 marL="0" indent="0" rtl="0">
              <a:buNone/>
            </a:pPr>
            <a:r>
              <a:rPr lang="en-US" altLang="zh-TW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2.</a:t>
            </a:r>
            <a:r>
              <a:rPr lang="zh-TW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 </a:t>
            </a:r>
            <a:r>
              <a:rPr lang="en-US" altLang="zh-TW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Program Design</a:t>
            </a:r>
          </a:p>
          <a:p>
            <a:pPr marL="0" indent="0" rtl="0">
              <a:buNone/>
            </a:pPr>
            <a:r>
              <a:rPr lang="en-US" altLang="zh-TW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3.</a:t>
            </a:r>
            <a:r>
              <a:rPr lang="zh-TW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 </a:t>
            </a:r>
            <a:r>
              <a:rPr lang="en-US" altLang="zh-TW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Results and Discussion</a:t>
            </a:r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8C8B647-084C-492D-A242-148BEA5B682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i="0" u="none" strike="noStrike" kern="1200" cap="none" spc="0" normalizeH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2023/7/20</a:t>
            </a: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4A2B84E-2163-44C1-99D0-6F162AEA82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i="0" u="none" strike="noStrike" kern="1200" cap="none" spc="0" normalizeH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Clock recognition</a:t>
            </a:r>
            <a:endParaRPr lang="zh-TW" altLang="en-US" sz="1200" b="0" i="0" u="none" strike="noStrike" kern="1200" cap="none" spc="0" normalizeH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8AB1A36-2D6E-4392-AAA4-996FFE032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US" altLang="zh-TW" sz="1200" b="0" i="0" u="none" strike="noStrike" kern="1200" cap="none" spc="0" normalizeH="0" baseline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zh-TW" altLang="en-US" sz="1200" b="0" i="0" u="none" strike="noStrike" kern="1200" cap="none" spc="0" normalizeH="0" baseline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551602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F916DAA-1ACF-4343-A637-D55C4A5DE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TW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Step8 Show result</a:t>
            </a:r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3AD06355-A3C6-4680-9456-99EB4CD4347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i="0" u="none" strike="noStrike" kern="1200" cap="none" spc="0" normalizeH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2023/7/20</a:t>
            </a:r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31E614C4-AF93-47E4-AAAE-E508A893E7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i="0" u="none" strike="noStrike" kern="1200" cap="none" spc="0" normalizeH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Clock recognition</a:t>
            </a:r>
            <a:endParaRPr lang="zh-TW" altLang="en-US" sz="1200" b="0" i="0" u="none" strike="noStrike" kern="1200" cap="none" spc="0" normalizeH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AB8B6466-CC56-4078-BB0C-7A0D5CB3F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US" altLang="zh-TW" sz="1200" b="0" i="0" u="none" strike="noStrike" kern="1200" cap="none" spc="0" normalizeH="0" baseline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zh-TW" altLang="en-US" sz="1200" b="0" i="0" u="none" strike="noStrike" kern="1200" cap="none" spc="0" normalizeH="0" baseline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pic>
        <p:nvPicPr>
          <p:cNvPr id="13" name="內容版面配置區 12" descr="一張含有 時鐘, 掛鐘, 石英鐘, 時間 的圖片&#10;&#10;自動產生的描述">
            <a:extLst>
              <a:ext uri="{FF2B5EF4-FFF2-40B4-BE49-F238E27FC236}">
                <a16:creationId xmlns:a16="http://schemas.microsoft.com/office/drawing/2014/main" id="{F4CB4A9F-3112-946C-16F7-DE82CF0B2E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347858" y="3228244"/>
            <a:ext cx="3493231" cy="3493231"/>
          </a:xfr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8AE54162-E052-9709-9511-6F0A32DE7F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1442" y="1490557"/>
            <a:ext cx="8526065" cy="1514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3755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EFC037F-9B04-45A9-8AE6-A851788494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6224" y="2171700"/>
            <a:ext cx="5559552" cy="2514600"/>
          </a:xfrm>
        </p:spPr>
        <p:txBody>
          <a:bodyPr rtlCol="0">
            <a:normAutofit fontScale="90000"/>
          </a:bodyPr>
          <a:lstStyle/>
          <a:p>
            <a:pPr rtl="0"/>
            <a:br>
              <a:rPr lang="en-US" altLang="zh-TW" dirty="0">
                <a:solidFill>
                  <a:srgbClr val="FFFFFF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</a:br>
            <a:r>
              <a:rPr lang="en-US" altLang="zh-TW" dirty="0">
                <a:solidFill>
                  <a:srgbClr val="FFFFFF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Results </a:t>
            </a:r>
            <a:br>
              <a:rPr lang="en-US" altLang="zh-TW" dirty="0">
                <a:solidFill>
                  <a:srgbClr val="FFFFFF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</a:br>
            <a:r>
              <a:rPr lang="en-US" altLang="zh-TW" dirty="0">
                <a:solidFill>
                  <a:srgbClr val="FFFFFF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and </a:t>
            </a:r>
            <a:br>
              <a:rPr lang="en-US" altLang="zh-TW" dirty="0">
                <a:solidFill>
                  <a:srgbClr val="FFFFFF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</a:br>
            <a:r>
              <a:rPr lang="en-US" altLang="zh-TW" dirty="0">
                <a:solidFill>
                  <a:srgbClr val="FFFFFF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Discussion</a:t>
            </a:r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1721858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D46624E-1256-4074-A302-8EFDA23D77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TW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Success case</a:t>
            </a:r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8" name="日期版面配置區 17">
            <a:extLst>
              <a:ext uri="{FF2B5EF4-FFF2-40B4-BE49-F238E27FC236}">
                <a16:creationId xmlns:a16="http://schemas.microsoft.com/office/drawing/2014/main" id="{93F1F6E8-FB29-489E-9497-38321677D83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i="0" u="none" strike="noStrike" kern="1200" cap="none" spc="0" normalizeH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2023/7/20</a:t>
            </a:r>
            <a:endParaRPr lang="zh-TW" altLang="en-US" sz="1200" b="0" i="0" u="none" strike="noStrike" kern="1200" cap="none" spc="0" normalizeH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9" name="頁尾版面配置區 18">
            <a:extLst>
              <a:ext uri="{FF2B5EF4-FFF2-40B4-BE49-F238E27FC236}">
                <a16:creationId xmlns:a16="http://schemas.microsoft.com/office/drawing/2014/main" id="{A86EFF1E-AB9A-40FE-A0CF-794B56E527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i="0" u="none" strike="noStrike" kern="1200" cap="none" spc="0" normalizeH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Clock recognition</a:t>
            </a:r>
            <a:endParaRPr lang="zh-TW" altLang="en-US" sz="1200" b="0" i="0" u="none" strike="noStrike" kern="1200" cap="none" spc="0" normalizeH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0" name="投影片編號版面配置區 19">
            <a:extLst>
              <a:ext uri="{FF2B5EF4-FFF2-40B4-BE49-F238E27FC236}">
                <a16:creationId xmlns:a16="http://schemas.microsoft.com/office/drawing/2014/main" id="{013C53F7-A9FD-4503-9396-7A3FE9D0C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US" altLang="zh-TW" sz="1200" b="0" i="0" u="none" strike="noStrike" kern="1200" cap="none" spc="0" normalizeH="0" baseline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zh-TW" altLang="en-US" sz="1200" b="0" i="0" u="none" strike="noStrike" kern="1200" cap="none" spc="0" normalizeH="0" baseline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pic>
        <p:nvPicPr>
          <p:cNvPr id="27" name="圖片 26" descr="一張含有 時鐘, 掛鐘, 石英鐘, 鬧鐘 的圖片&#10;&#10;自動產生的描述">
            <a:extLst>
              <a:ext uri="{FF2B5EF4-FFF2-40B4-BE49-F238E27FC236}">
                <a16:creationId xmlns:a16="http://schemas.microsoft.com/office/drawing/2014/main" id="{1833822D-ECDE-570C-55A8-F476BA55C0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745" y="2050436"/>
            <a:ext cx="2757127" cy="2757127"/>
          </a:xfrm>
          <a:prstGeom prst="rect">
            <a:avLst/>
          </a:prstGeom>
        </p:spPr>
      </p:pic>
      <p:pic>
        <p:nvPicPr>
          <p:cNvPr id="29" name="圖片 28" descr="一張含有 時鐘, 掛鐘, 石英鐘, 時間 的圖片&#10;&#10;自動產生的描述">
            <a:extLst>
              <a:ext uri="{FF2B5EF4-FFF2-40B4-BE49-F238E27FC236}">
                <a16:creationId xmlns:a16="http://schemas.microsoft.com/office/drawing/2014/main" id="{55494AAB-80F0-24FD-8661-1695747E1D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3925" y="2039755"/>
            <a:ext cx="2902076" cy="2902076"/>
          </a:xfrm>
          <a:prstGeom prst="rect">
            <a:avLst/>
          </a:prstGeom>
        </p:spPr>
      </p:pic>
      <p:pic>
        <p:nvPicPr>
          <p:cNvPr id="31" name="圖片 30" descr="一張含有 時鐘, 掛鐘, 石英鐘, 測量儀器 的圖片&#10;&#10;自動產生的描述">
            <a:extLst>
              <a:ext uri="{FF2B5EF4-FFF2-40B4-BE49-F238E27FC236}">
                <a16:creationId xmlns:a16="http://schemas.microsoft.com/office/drawing/2014/main" id="{59900A3B-9A39-8585-1E09-266B414B33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5999" y="2014055"/>
            <a:ext cx="2829887" cy="2829887"/>
          </a:xfrm>
          <a:prstGeom prst="rect">
            <a:avLst/>
          </a:prstGeom>
        </p:spPr>
      </p:pic>
      <p:pic>
        <p:nvPicPr>
          <p:cNvPr id="35" name="圖片 34" descr="一張含有 時鐘, 掛鐘, 石英鐘, 鬧鐘 的圖片&#10;&#10;自動產生的描述">
            <a:extLst>
              <a:ext uri="{FF2B5EF4-FFF2-40B4-BE49-F238E27FC236}">
                <a16:creationId xmlns:a16="http://schemas.microsoft.com/office/drawing/2014/main" id="{598ABB75-7215-7550-2896-C19E112888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98075" y="1977676"/>
            <a:ext cx="2829887" cy="2829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9107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D46624E-1256-4074-A302-8EFDA23D77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TW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Success case</a:t>
            </a:r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8" name="日期版面配置區 17">
            <a:extLst>
              <a:ext uri="{FF2B5EF4-FFF2-40B4-BE49-F238E27FC236}">
                <a16:creationId xmlns:a16="http://schemas.microsoft.com/office/drawing/2014/main" id="{93F1F6E8-FB29-489E-9497-38321677D83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i="0" u="none" strike="noStrike" kern="1200" cap="none" spc="0" normalizeH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2023/7/20</a:t>
            </a:r>
            <a:endParaRPr lang="zh-TW" altLang="en-US" sz="1200" b="0" i="0" u="none" strike="noStrike" kern="1200" cap="none" spc="0" normalizeH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9" name="頁尾版面配置區 18">
            <a:extLst>
              <a:ext uri="{FF2B5EF4-FFF2-40B4-BE49-F238E27FC236}">
                <a16:creationId xmlns:a16="http://schemas.microsoft.com/office/drawing/2014/main" id="{A86EFF1E-AB9A-40FE-A0CF-794B56E527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i="0" u="none" strike="noStrike" kern="1200" cap="none" spc="0" normalizeH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Clock recognition</a:t>
            </a:r>
            <a:endParaRPr lang="zh-TW" altLang="en-US" sz="1200" b="0" i="0" u="none" strike="noStrike" kern="1200" cap="none" spc="0" normalizeH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0" name="投影片編號版面配置區 19">
            <a:extLst>
              <a:ext uri="{FF2B5EF4-FFF2-40B4-BE49-F238E27FC236}">
                <a16:creationId xmlns:a16="http://schemas.microsoft.com/office/drawing/2014/main" id="{013C53F7-A9FD-4503-9396-7A3FE9D0C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US" altLang="zh-TW" sz="1200" b="0" i="0" u="none" strike="noStrike" kern="1200" cap="none" spc="0" normalizeH="0" baseline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zh-TW" altLang="en-US" sz="1200" b="0" i="0" u="none" strike="noStrike" kern="1200" cap="none" spc="0" normalizeH="0" baseline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pic>
        <p:nvPicPr>
          <p:cNvPr id="5" name="圖片 4" descr="一張含有 時鐘, 掛鐘, 石英鐘, 時間 的圖片&#10;&#10;自動產生的描述">
            <a:extLst>
              <a:ext uri="{FF2B5EF4-FFF2-40B4-BE49-F238E27FC236}">
                <a16:creationId xmlns:a16="http://schemas.microsoft.com/office/drawing/2014/main" id="{0E83A08F-B394-0E25-00C3-27AA2FE5BF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502" y="1970030"/>
            <a:ext cx="2643518" cy="2643518"/>
          </a:xfrm>
          <a:prstGeom prst="rect">
            <a:avLst/>
          </a:prstGeom>
        </p:spPr>
      </p:pic>
      <p:pic>
        <p:nvPicPr>
          <p:cNvPr id="9" name="圖片 8" descr="一張含有 時鐘, 掛鐘 的圖片&#10;&#10;自動產生的描述">
            <a:extLst>
              <a:ext uri="{FF2B5EF4-FFF2-40B4-BE49-F238E27FC236}">
                <a16:creationId xmlns:a16="http://schemas.microsoft.com/office/drawing/2014/main" id="{15393C1C-CA72-9730-248F-898878A034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1217" y="2075768"/>
            <a:ext cx="2764214" cy="2764214"/>
          </a:xfrm>
          <a:prstGeom prst="rect">
            <a:avLst/>
          </a:prstGeom>
        </p:spPr>
      </p:pic>
      <p:pic>
        <p:nvPicPr>
          <p:cNvPr id="12" name="圖片 11" descr="一張含有 時鐘, 掛鐘, 鬧鐘, 石英鐘 的圖片&#10;&#10;自動產生的描述">
            <a:extLst>
              <a:ext uri="{FF2B5EF4-FFF2-40B4-BE49-F238E27FC236}">
                <a16:creationId xmlns:a16="http://schemas.microsoft.com/office/drawing/2014/main" id="{1952596A-F22B-FD65-3365-1874E5B2DB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03755" y="2227217"/>
            <a:ext cx="2486014" cy="2486014"/>
          </a:xfrm>
          <a:prstGeom prst="rect">
            <a:avLst/>
          </a:prstGeom>
        </p:spPr>
      </p:pic>
      <p:pic>
        <p:nvPicPr>
          <p:cNvPr id="22" name="圖片 21" descr="一張含有 時鐘, 掛鐘, 石英鐘, 時間 的圖片&#10;&#10;自動產生的描述">
            <a:extLst>
              <a:ext uri="{FF2B5EF4-FFF2-40B4-BE49-F238E27FC236}">
                <a16:creationId xmlns:a16="http://schemas.microsoft.com/office/drawing/2014/main" id="{A0BD27A6-AB01-F4A5-A52F-A843EB73DA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20020" y="1970030"/>
            <a:ext cx="2782873" cy="2782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4122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D46624E-1256-4074-A302-8EFDA23D77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TW" dirty="0"/>
              <a:t>Success case of video</a:t>
            </a:r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8" name="日期版面配置區 17">
            <a:extLst>
              <a:ext uri="{FF2B5EF4-FFF2-40B4-BE49-F238E27FC236}">
                <a16:creationId xmlns:a16="http://schemas.microsoft.com/office/drawing/2014/main" id="{93F1F6E8-FB29-489E-9497-38321677D83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i="0" u="none" strike="noStrike" kern="1200" cap="none" spc="0" normalizeH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2023/7/20</a:t>
            </a:r>
            <a:endParaRPr lang="zh-TW" altLang="en-US" sz="1200" b="0" i="0" u="none" strike="noStrike" kern="1200" cap="none" spc="0" normalizeH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9" name="頁尾版面配置區 18">
            <a:extLst>
              <a:ext uri="{FF2B5EF4-FFF2-40B4-BE49-F238E27FC236}">
                <a16:creationId xmlns:a16="http://schemas.microsoft.com/office/drawing/2014/main" id="{A86EFF1E-AB9A-40FE-A0CF-794B56E527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i="0" u="none" strike="noStrike" kern="1200" cap="none" spc="0" normalizeH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Clock recognition</a:t>
            </a:r>
            <a:endParaRPr lang="zh-TW" altLang="en-US" sz="1200" b="0" i="0" u="none" strike="noStrike" kern="1200" cap="none" spc="0" normalizeH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0" name="投影片編號版面配置區 19">
            <a:extLst>
              <a:ext uri="{FF2B5EF4-FFF2-40B4-BE49-F238E27FC236}">
                <a16:creationId xmlns:a16="http://schemas.microsoft.com/office/drawing/2014/main" id="{013C53F7-A9FD-4503-9396-7A3FE9D0C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US" altLang="zh-TW" sz="1200" b="0" i="0" u="none" strike="noStrike" kern="1200" cap="none" spc="0" normalizeH="0" baseline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zh-TW" altLang="en-US" sz="1200" b="0" i="0" u="none" strike="noStrike" kern="1200" cap="none" spc="0" normalizeH="0" baseline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pic>
        <p:nvPicPr>
          <p:cNvPr id="5" name="圖片 4" descr="一張含有 文字, 時鐘, 螢幕擷取畫面, 多媒體軟體 的圖片&#10;&#10;自動產生的描述">
            <a:extLst>
              <a:ext uri="{FF2B5EF4-FFF2-40B4-BE49-F238E27FC236}">
                <a16:creationId xmlns:a16="http://schemas.microsoft.com/office/drawing/2014/main" id="{EE8CD99D-AD7C-72BF-D2AB-9BAF8E451C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9300" y="1444822"/>
            <a:ext cx="8505825" cy="4784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6951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D46624E-1256-4074-A302-8EFDA23D77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TW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Failure case</a:t>
            </a:r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8" name="日期版面配置區 17">
            <a:extLst>
              <a:ext uri="{FF2B5EF4-FFF2-40B4-BE49-F238E27FC236}">
                <a16:creationId xmlns:a16="http://schemas.microsoft.com/office/drawing/2014/main" id="{93F1F6E8-FB29-489E-9497-38321677D83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i="0" u="none" strike="noStrike" kern="1200" cap="none" spc="0" normalizeH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2023/7/20</a:t>
            </a:r>
            <a:endParaRPr lang="zh-TW" altLang="en-US" sz="1200" b="0" i="0" u="none" strike="noStrike" kern="1200" cap="none" spc="0" normalizeH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9" name="頁尾版面配置區 18">
            <a:extLst>
              <a:ext uri="{FF2B5EF4-FFF2-40B4-BE49-F238E27FC236}">
                <a16:creationId xmlns:a16="http://schemas.microsoft.com/office/drawing/2014/main" id="{A86EFF1E-AB9A-40FE-A0CF-794B56E527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i="0" u="none" strike="noStrike" kern="1200" cap="none" spc="0" normalizeH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Clock recognition</a:t>
            </a:r>
            <a:endParaRPr lang="zh-TW" altLang="en-US" sz="1200" b="0" i="0" u="none" strike="noStrike" kern="1200" cap="none" spc="0" normalizeH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0" name="投影片編號版面配置區 19">
            <a:extLst>
              <a:ext uri="{FF2B5EF4-FFF2-40B4-BE49-F238E27FC236}">
                <a16:creationId xmlns:a16="http://schemas.microsoft.com/office/drawing/2014/main" id="{013C53F7-A9FD-4503-9396-7A3FE9D0C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US" altLang="zh-TW" sz="1200" b="0" i="0" u="none" strike="noStrike" kern="1200" cap="none" spc="0" normalizeH="0" baseline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zh-TW" altLang="en-US" sz="1200" b="0" i="0" u="none" strike="noStrike" kern="1200" cap="none" spc="0" normalizeH="0" baseline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pic>
        <p:nvPicPr>
          <p:cNvPr id="7" name="圖片 6" descr="一張含有 時鐘, 掛鐘, 數字, 石英鐘 的圖片&#10;&#10;自動產生的描述">
            <a:extLst>
              <a:ext uri="{FF2B5EF4-FFF2-40B4-BE49-F238E27FC236}">
                <a16:creationId xmlns:a16="http://schemas.microsoft.com/office/drawing/2014/main" id="{DDC20FB0-A38A-F25C-EAD3-40218C0572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2685" y="1970030"/>
            <a:ext cx="2743201" cy="2743201"/>
          </a:xfrm>
          <a:prstGeom prst="rect">
            <a:avLst/>
          </a:prstGeom>
        </p:spPr>
      </p:pic>
      <p:pic>
        <p:nvPicPr>
          <p:cNvPr id="3" name="圖片 2" descr="一張含有 時鐘, 掛鐘, 石英鐘 的圖片&#10;&#10;自動產生的描述">
            <a:extLst>
              <a:ext uri="{FF2B5EF4-FFF2-40B4-BE49-F238E27FC236}">
                <a16:creationId xmlns:a16="http://schemas.microsoft.com/office/drawing/2014/main" id="{46629D1B-D224-8395-DAB4-CCF4D1E70A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8523" y="1970030"/>
            <a:ext cx="2643518" cy="2643518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5E978F03-3992-99FD-0318-C9515A29719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68"/>
          <a:stretch/>
        </p:blipFill>
        <p:spPr>
          <a:xfrm>
            <a:off x="8834678" y="1870347"/>
            <a:ext cx="2702397" cy="2743201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B6E877E-8306-6E8D-79FE-9BAF36742C7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4693"/>
          <a:stretch/>
        </p:blipFill>
        <p:spPr>
          <a:xfrm>
            <a:off x="542288" y="2056702"/>
            <a:ext cx="2567760" cy="2569856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5FB9F778-3E5E-A3E6-8F26-2174B0E00B29}"/>
              </a:ext>
            </a:extLst>
          </p:cNvPr>
          <p:cNvSpPr txBox="1"/>
          <p:nvPr/>
        </p:nvSpPr>
        <p:spPr>
          <a:xfrm>
            <a:off x="654925" y="4937760"/>
            <a:ext cx="23495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The hour hand and minute hand are reversed</a:t>
            </a:r>
            <a:endParaRPr lang="zh-TW" altLang="en-US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F253C47E-5621-1B63-DDE0-D33875AF19FE}"/>
              </a:ext>
            </a:extLst>
          </p:cNvPr>
          <p:cNvSpPr txBox="1"/>
          <p:nvPr/>
        </p:nvSpPr>
        <p:spPr>
          <a:xfrm>
            <a:off x="3616354" y="4930951"/>
            <a:ext cx="23495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Square clocks have different angles</a:t>
            </a:r>
            <a:endParaRPr lang="zh-TW" altLang="en-US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B84CE45B-CD0D-B663-71D9-FCBFE5312D0C}"/>
              </a:ext>
            </a:extLst>
          </p:cNvPr>
          <p:cNvSpPr txBox="1"/>
          <p:nvPr/>
        </p:nvSpPr>
        <p:spPr>
          <a:xfrm>
            <a:off x="6372509" y="4937760"/>
            <a:ext cx="23495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The hour hand and minute hand have similar lengths.</a:t>
            </a:r>
            <a:endParaRPr lang="zh-TW" altLang="en-US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BABFF2A5-A1B4-3D88-3572-937AC93939C6}"/>
              </a:ext>
            </a:extLst>
          </p:cNvPr>
          <p:cNvSpPr txBox="1"/>
          <p:nvPr/>
        </p:nvSpPr>
        <p:spPr>
          <a:xfrm>
            <a:off x="9333937" y="4937760"/>
            <a:ext cx="25097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The second hand has been eliminated due to preprocessing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624017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D46624E-1256-4074-A302-8EFDA23D77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TW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Future work</a:t>
            </a:r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3905CD03-9B40-4AA4-B6AB-5B38436AB90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1530636" y="1890985"/>
            <a:ext cx="9130728" cy="3684588"/>
          </a:xfrm>
        </p:spPr>
        <p:txBody>
          <a:bodyPr rtlCol="0"/>
          <a:lstStyle/>
          <a:p>
            <a:r>
              <a:rPr lang="en-US" altLang="zh-TW" dirty="0"/>
              <a:t>Improve the preprocessing </a:t>
            </a:r>
          </a:p>
          <a:p>
            <a:r>
              <a:rPr lang="en-US" altLang="zh-TW" dirty="0"/>
              <a:t>Improve the elimination of the second hand</a:t>
            </a:r>
            <a:r>
              <a:rPr lang="zh-TW" altLang="en-US" dirty="0"/>
              <a:t> </a:t>
            </a:r>
            <a:r>
              <a:rPr lang="en-US" altLang="zh-TW" dirty="0"/>
              <a:t>in some images </a:t>
            </a:r>
          </a:p>
          <a:p>
            <a:r>
              <a:rPr lang="en-US" altLang="zh-TW" dirty="0"/>
              <a:t>Solve image rotation</a:t>
            </a:r>
            <a:endParaRPr lang="en-US" altLang="zh-TW" sz="24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8" name="日期版面配置區 17">
            <a:extLst>
              <a:ext uri="{FF2B5EF4-FFF2-40B4-BE49-F238E27FC236}">
                <a16:creationId xmlns:a16="http://schemas.microsoft.com/office/drawing/2014/main" id="{93F1F6E8-FB29-489E-9497-38321677D83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i="0" u="none" strike="noStrike" kern="1200" cap="none" spc="0" normalizeH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2023/7/20</a:t>
            </a:r>
            <a:endParaRPr lang="zh-TW" altLang="en-US" sz="1200" b="0" i="0" u="none" strike="noStrike" kern="1200" cap="none" spc="0" normalizeH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9" name="頁尾版面配置區 18">
            <a:extLst>
              <a:ext uri="{FF2B5EF4-FFF2-40B4-BE49-F238E27FC236}">
                <a16:creationId xmlns:a16="http://schemas.microsoft.com/office/drawing/2014/main" id="{A86EFF1E-AB9A-40FE-A0CF-794B56E527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i="0" u="none" strike="noStrike" kern="1200" cap="none" spc="0" normalizeH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Clock recognition</a:t>
            </a:r>
            <a:endParaRPr lang="zh-TW" altLang="en-US" sz="1200" b="0" i="0" u="none" strike="noStrike" kern="1200" cap="none" spc="0" normalizeH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0" name="投影片編號版面配置區 19">
            <a:extLst>
              <a:ext uri="{FF2B5EF4-FFF2-40B4-BE49-F238E27FC236}">
                <a16:creationId xmlns:a16="http://schemas.microsoft.com/office/drawing/2014/main" id="{013C53F7-A9FD-4503-9396-7A3FE9D0C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US" altLang="zh-TW" sz="1200" b="0" i="0" u="none" strike="noStrike" kern="1200" cap="none" spc="0" normalizeH="0" baseline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zh-TW" altLang="en-US" sz="1200" b="0" i="0" u="none" strike="noStrike" kern="1200" cap="none" spc="0" normalizeH="0" baseline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0881043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59706C9-F26D-46CA-93BF-8C27012F6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TW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Thanks for listening</a:t>
            </a:r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F95E0EB-F1F4-436B-A218-93E100A669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82496" y="6356350"/>
            <a:ext cx="1545336" cy="365125"/>
          </a:xfrm>
        </p:spPr>
        <p:txBody>
          <a:bodyPr rtlCol="0"/>
          <a:lstStyle/>
          <a:p>
            <a:pPr lvl="0" rtl="0"/>
            <a:r>
              <a:rPr lang="en-US" altLang="zh-TW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2023/7/20</a:t>
            </a: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75D06EF-9416-46F7-8230-B49EE1269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26864" y="6345456"/>
            <a:ext cx="4114800" cy="365125"/>
          </a:xfrm>
        </p:spPr>
        <p:txBody>
          <a:bodyPr rtlCol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i="0" u="none" strike="noStrike" kern="1200" cap="none" spc="0" normalizeH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Clock recognition</a:t>
            </a:r>
            <a:endParaRPr lang="zh-TW" altLang="en-US" sz="1200" b="0" i="0" u="none" strike="noStrike" kern="1200" cap="none" spc="0" normalizeH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359025F-68D1-4F50-8480-3F981455D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lvl="0" rtl="0"/>
            <a:fld id="{D76B855D-E9CC-4FF8-AD85-6CDC7B89A0DE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pPr lvl="0" rtl="0"/>
              <a:t>27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9622589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D46624E-1256-4074-A302-8EFDA23D77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TW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Code</a:t>
            </a:r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8" name="日期版面配置區 17">
            <a:extLst>
              <a:ext uri="{FF2B5EF4-FFF2-40B4-BE49-F238E27FC236}">
                <a16:creationId xmlns:a16="http://schemas.microsoft.com/office/drawing/2014/main" id="{93F1F6E8-FB29-489E-9497-38321677D83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i="0" u="none" strike="noStrike" kern="1200" cap="none" spc="0" normalizeH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2023/7/20</a:t>
            </a:r>
            <a:endParaRPr lang="zh-TW" altLang="en-US" sz="1200" b="0" i="0" u="none" strike="noStrike" kern="1200" cap="none" spc="0" normalizeH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9" name="頁尾版面配置區 18">
            <a:extLst>
              <a:ext uri="{FF2B5EF4-FFF2-40B4-BE49-F238E27FC236}">
                <a16:creationId xmlns:a16="http://schemas.microsoft.com/office/drawing/2014/main" id="{A86EFF1E-AB9A-40FE-A0CF-794B56E527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i="0" u="none" strike="noStrike" kern="1200" cap="none" spc="0" normalizeH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Clock recognition</a:t>
            </a:r>
            <a:endParaRPr lang="zh-TW" altLang="en-US" sz="1200" b="0" i="0" u="none" strike="noStrike" kern="1200" cap="none" spc="0" normalizeH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0" name="投影片編號版面配置區 19">
            <a:extLst>
              <a:ext uri="{FF2B5EF4-FFF2-40B4-BE49-F238E27FC236}">
                <a16:creationId xmlns:a16="http://schemas.microsoft.com/office/drawing/2014/main" id="{013C53F7-A9FD-4503-9396-7A3FE9D0C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US" altLang="zh-TW" sz="1200" b="0" i="0" u="none" strike="noStrike" kern="1200" cap="none" spc="0" normalizeH="0" baseline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zh-TW" altLang="en-US" sz="1200" b="0" i="0" u="none" strike="noStrike" kern="1200" cap="none" spc="0" normalizeH="0" baseline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pic>
        <p:nvPicPr>
          <p:cNvPr id="6" name="圖片 5" descr="一張含有 文字, 螢幕擷取畫面, Rectangle 的圖片&#10;&#10;自動產生的描述">
            <a:extLst>
              <a:ext uri="{FF2B5EF4-FFF2-40B4-BE49-F238E27FC236}">
                <a16:creationId xmlns:a16="http://schemas.microsoft.com/office/drawing/2014/main" id="{9A214F7B-3529-7C7F-D0DE-BB156AB117C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54" t="749" r="4453" b="82764"/>
          <a:stretch/>
        </p:blipFill>
        <p:spPr>
          <a:xfrm>
            <a:off x="2732314" y="0"/>
            <a:ext cx="7090954" cy="6378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7340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D46624E-1256-4074-A302-8EFDA23D77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TW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Code</a:t>
            </a:r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8" name="日期版面配置區 17">
            <a:extLst>
              <a:ext uri="{FF2B5EF4-FFF2-40B4-BE49-F238E27FC236}">
                <a16:creationId xmlns:a16="http://schemas.microsoft.com/office/drawing/2014/main" id="{93F1F6E8-FB29-489E-9497-38321677D83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i="0" u="none" strike="noStrike" kern="1200" cap="none" spc="0" normalizeH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2023/7/20</a:t>
            </a:r>
            <a:endParaRPr lang="zh-TW" altLang="en-US" sz="1200" b="0" i="0" u="none" strike="noStrike" kern="1200" cap="none" spc="0" normalizeH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9" name="頁尾版面配置區 18">
            <a:extLst>
              <a:ext uri="{FF2B5EF4-FFF2-40B4-BE49-F238E27FC236}">
                <a16:creationId xmlns:a16="http://schemas.microsoft.com/office/drawing/2014/main" id="{A86EFF1E-AB9A-40FE-A0CF-794B56E527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i="0" u="none" strike="noStrike" kern="1200" cap="none" spc="0" normalizeH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Clock recognition</a:t>
            </a:r>
            <a:endParaRPr lang="zh-TW" altLang="en-US" sz="1200" b="0" i="0" u="none" strike="noStrike" kern="1200" cap="none" spc="0" normalizeH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0" name="投影片編號版面配置區 19">
            <a:extLst>
              <a:ext uri="{FF2B5EF4-FFF2-40B4-BE49-F238E27FC236}">
                <a16:creationId xmlns:a16="http://schemas.microsoft.com/office/drawing/2014/main" id="{013C53F7-A9FD-4503-9396-7A3FE9D0C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US" altLang="zh-TW" sz="1200" b="0" i="0" u="none" strike="noStrike" kern="1200" cap="none" spc="0" normalizeH="0" baseline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zh-TW" altLang="en-US" sz="1200" b="0" i="0" u="none" strike="noStrike" kern="1200" cap="none" spc="0" normalizeH="0" baseline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pic>
        <p:nvPicPr>
          <p:cNvPr id="6" name="圖片 5" descr="一張含有 文字, 螢幕擷取畫面, Rectangle 的圖片&#10;&#10;自動產生的描述">
            <a:extLst>
              <a:ext uri="{FF2B5EF4-FFF2-40B4-BE49-F238E27FC236}">
                <a16:creationId xmlns:a16="http://schemas.microsoft.com/office/drawing/2014/main" id="{9A214F7B-3529-7C7F-D0DE-BB156AB117C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42" t="17429" r="4565" b="69088"/>
          <a:stretch/>
        </p:blipFill>
        <p:spPr>
          <a:xfrm>
            <a:off x="2891246" y="1027906"/>
            <a:ext cx="7090954" cy="5216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6230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EFC037F-9B04-45A9-8AE6-A85178849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TW" dirty="0">
                <a:solidFill>
                  <a:srgbClr val="FFFFFF"/>
                </a:solidFill>
              </a:rPr>
              <a:t>Tool</a:t>
            </a:r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1242839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D46624E-1256-4074-A302-8EFDA23D77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TW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Code</a:t>
            </a:r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8" name="日期版面配置區 17">
            <a:extLst>
              <a:ext uri="{FF2B5EF4-FFF2-40B4-BE49-F238E27FC236}">
                <a16:creationId xmlns:a16="http://schemas.microsoft.com/office/drawing/2014/main" id="{93F1F6E8-FB29-489E-9497-38321677D83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i="0" u="none" strike="noStrike" kern="1200" cap="none" spc="0" normalizeH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2023/7/20</a:t>
            </a:r>
            <a:endParaRPr lang="zh-TW" altLang="en-US" sz="1200" b="0" i="0" u="none" strike="noStrike" kern="1200" cap="none" spc="0" normalizeH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9" name="頁尾版面配置區 18">
            <a:extLst>
              <a:ext uri="{FF2B5EF4-FFF2-40B4-BE49-F238E27FC236}">
                <a16:creationId xmlns:a16="http://schemas.microsoft.com/office/drawing/2014/main" id="{A86EFF1E-AB9A-40FE-A0CF-794B56E527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i="0" u="none" strike="noStrike" kern="1200" cap="none" spc="0" normalizeH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Clock recognition</a:t>
            </a:r>
            <a:endParaRPr lang="zh-TW" altLang="en-US" sz="1200" b="0" i="0" u="none" strike="noStrike" kern="1200" cap="none" spc="0" normalizeH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0" name="投影片編號版面配置區 19">
            <a:extLst>
              <a:ext uri="{FF2B5EF4-FFF2-40B4-BE49-F238E27FC236}">
                <a16:creationId xmlns:a16="http://schemas.microsoft.com/office/drawing/2014/main" id="{013C53F7-A9FD-4503-9396-7A3FE9D0C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US" altLang="zh-TW" sz="1200" b="0" i="0" u="none" strike="noStrike" kern="1200" cap="none" spc="0" normalizeH="0" baseline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zh-TW" altLang="en-US" sz="1200" b="0" i="0" u="none" strike="noStrike" kern="1200" cap="none" spc="0" normalizeH="0" baseline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pic>
        <p:nvPicPr>
          <p:cNvPr id="6" name="圖片 5" descr="一張含有 文字, 螢幕擷取畫面, Rectangle 的圖片&#10;&#10;自動產生的描述">
            <a:extLst>
              <a:ext uri="{FF2B5EF4-FFF2-40B4-BE49-F238E27FC236}">
                <a16:creationId xmlns:a16="http://schemas.microsoft.com/office/drawing/2014/main" id="{9A214F7B-3529-7C7F-D0DE-BB156AB117C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05" t="26184" r="4902" b="61458"/>
          <a:stretch/>
        </p:blipFill>
        <p:spPr>
          <a:xfrm>
            <a:off x="2714897" y="1175658"/>
            <a:ext cx="7090954" cy="4781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2552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D46624E-1256-4074-A302-8EFDA23D77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TW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Code</a:t>
            </a:r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8" name="日期版面配置區 17">
            <a:extLst>
              <a:ext uri="{FF2B5EF4-FFF2-40B4-BE49-F238E27FC236}">
                <a16:creationId xmlns:a16="http://schemas.microsoft.com/office/drawing/2014/main" id="{93F1F6E8-FB29-489E-9497-38321677D83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i="0" u="none" strike="noStrike" kern="1200" cap="none" spc="0" normalizeH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2023/7/20</a:t>
            </a:r>
            <a:endParaRPr lang="zh-TW" altLang="en-US" sz="1200" b="0" i="0" u="none" strike="noStrike" kern="1200" cap="none" spc="0" normalizeH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9" name="頁尾版面配置區 18">
            <a:extLst>
              <a:ext uri="{FF2B5EF4-FFF2-40B4-BE49-F238E27FC236}">
                <a16:creationId xmlns:a16="http://schemas.microsoft.com/office/drawing/2014/main" id="{A86EFF1E-AB9A-40FE-A0CF-794B56E527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i="0" u="none" strike="noStrike" kern="1200" cap="none" spc="0" normalizeH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Clock recognition</a:t>
            </a:r>
            <a:endParaRPr lang="zh-TW" altLang="en-US" sz="1200" b="0" i="0" u="none" strike="noStrike" kern="1200" cap="none" spc="0" normalizeH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0" name="投影片編號版面配置區 19">
            <a:extLst>
              <a:ext uri="{FF2B5EF4-FFF2-40B4-BE49-F238E27FC236}">
                <a16:creationId xmlns:a16="http://schemas.microsoft.com/office/drawing/2014/main" id="{013C53F7-A9FD-4503-9396-7A3FE9D0C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US" altLang="zh-TW" sz="1200" b="0" i="0" u="none" strike="noStrike" kern="1200" cap="none" spc="0" normalizeH="0" baseline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zh-TW" altLang="en-US" sz="1200" b="0" i="0" u="none" strike="noStrike" kern="1200" cap="none" spc="0" normalizeH="0" baseline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pic>
        <p:nvPicPr>
          <p:cNvPr id="6" name="圖片 5" descr="一張含有 文字, 螢幕擷取畫面, Rectangle 的圖片&#10;&#10;自動產生的描述">
            <a:extLst>
              <a:ext uri="{FF2B5EF4-FFF2-40B4-BE49-F238E27FC236}">
                <a16:creationId xmlns:a16="http://schemas.microsoft.com/office/drawing/2014/main" id="{9A214F7B-3529-7C7F-D0DE-BB156AB117C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29" t="38746" r="4678" b="48536"/>
          <a:stretch/>
        </p:blipFill>
        <p:spPr>
          <a:xfrm>
            <a:off x="2784565" y="1132114"/>
            <a:ext cx="7090954" cy="4920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4708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D46624E-1256-4074-A302-8EFDA23D77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TW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Code</a:t>
            </a:r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8" name="日期版面配置區 17">
            <a:extLst>
              <a:ext uri="{FF2B5EF4-FFF2-40B4-BE49-F238E27FC236}">
                <a16:creationId xmlns:a16="http://schemas.microsoft.com/office/drawing/2014/main" id="{93F1F6E8-FB29-489E-9497-38321677D83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i="0" u="none" strike="noStrike" kern="1200" cap="none" spc="0" normalizeH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2023/7/20</a:t>
            </a:r>
            <a:endParaRPr lang="zh-TW" altLang="en-US" sz="1200" b="0" i="0" u="none" strike="noStrike" kern="1200" cap="none" spc="0" normalizeH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9" name="頁尾版面配置區 18">
            <a:extLst>
              <a:ext uri="{FF2B5EF4-FFF2-40B4-BE49-F238E27FC236}">
                <a16:creationId xmlns:a16="http://schemas.microsoft.com/office/drawing/2014/main" id="{A86EFF1E-AB9A-40FE-A0CF-794B56E527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i="0" u="none" strike="noStrike" kern="1200" cap="none" spc="0" normalizeH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Clock recognition</a:t>
            </a:r>
            <a:endParaRPr lang="zh-TW" altLang="en-US" sz="1200" b="0" i="0" u="none" strike="noStrike" kern="1200" cap="none" spc="0" normalizeH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0" name="投影片編號版面配置區 19">
            <a:extLst>
              <a:ext uri="{FF2B5EF4-FFF2-40B4-BE49-F238E27FC236}">
                <a16:creationId xmlns:a16="http://schemas.microsoft.com/office/drawing/2014/main" id="{013C53F7-A9FD-4503-9396-7A3FE9D0C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US" altLang="zh-TW" sz="1200" b="0" i="0" u="none" strike="noStrike" kern="1200" cap="none" spc="0" normalizeH="0" baseline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zh-TW" altLang="en-US" sz="1200" b="0" i="0" u="none" strike="noStrike" kern="1200" cap="none" spc="0" normalizeH="0" baseline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pic>
        <p:nvPicPr>
          <p:cNvPr id="6" name="圖片 5" descr="一張含有 文字, 螢幕擷取畫面, Rectangle 的圖片&#10;&#10;自動產生的描述">
            <a:extLst>
              <a:ext uri="{FF2B5EF4-FFF2-40B4-BE49-F238E27FC236}">
                <a16:creationId xmlns:a16="http://schemas.microsoft.com/office/drawing/2014/main" id="{9A214F7B-3529-7C7F-D0DE-BB156AB117C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67" t="51661" r="4340" b="35592"/>
          <a:stretch/>
        </p:blipFill>
        <p:spPr>
          <a:xfrm>
            <a:off x="772885" y="1312182"/>
            <a:ext cx="7090954" cy="4931864"/>
          </a:xfrm>
          <a:prstGeom prst="rect">
            <a:avLst/>
          </a:prstGeom>
        </p:spPr>
      </p:pic>
      <p:pic>
        <p:nvPicPr>
          <p:cNvPr id="3" name="圖片 2" descr="一張含有 文字, 螢幕擷取畫面, Rectangle 的圖片&#10;&#10;自動產生的描述">
            <a:extLst>
              <a:ext uri="{FF2B5EF4-FFF2-40B4-BE49-F238E27FC236}">
                <a16:creationId xmlns:a16="http://schemas.microsoft.com/office/drawing/2014/main" id="{05539EFB-4959-3EC6-8085-EC1274C0096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67" t="51661" r="4340" b="35592"/>
          <a:stretch/>
        </p:blipFill>
        <p:spPr>
          <a:xfrm>
            <a:off x="772885" y="1344839"/>
            <a:ext cx="7090954" cy="4931864"/>
          </a:xfrm>
          <a:prstGeom prst="rect">
            <a:avLst/>
          </a:prstGeom>
        </p:spPr>
      </p:pic>
      <p:pic>
        <p:nvPicPr>
          <p:cNvPr id="4" name="圖片 3" descr="一張含有 文字, 螢幕擷取畫面, Rectangle 的圖片&#10;&#10;自動產生的描述">
            <a:extLst>
              <a:ext uri="{FF2B5EF4-FFF2-40B4-BE49-F238E27FC236}">
                <a16:creationId xmlns:a16="http://schemas.microsoft.com/office/drawing/2014/main" id="{0F6EECE6-1586-EA09-2D0B-AF2B90DF305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88" t="64672" r="4719" b="28663"/>
          <a:stretch/>
        </p:blipFill>
        <p:spPr>
          <a:xfrm>
            <a:off x="5101046" y="3698331"/>
            <a:ext cx="7090954" cy="2578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9165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D46624E-1256-4074-A302-8EFDA23D77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TW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Code</a:t>
            </a:r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8" name="日期版面配置區 17">
            <a:extLst>
              <a:ext uri="{FF2B5EF4-FFF2-40B4-BE49-F238E27FC236}">
                <a16:creationId xmlns:a16="http://schemas.microsoft.com/office/drawing/2014/main" id="{93F1F6E8-FB29-489E-9497-38321677D83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i="0" u="none" strike="noStrike" kern="1200" cap="none" spc="0" normalizeH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2023/7/20</a:t>
            </a:r>
            <a:endParaRPr lang="zh-TW" altLang="en-US" sz="1200" b="0" i="0" u="none" strike="noStrike" kern="1200" cap="none" spc="0" normalizeH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9" name="頁尾版面配置區 18">
            <a:extLst>
              <a:ext uri="{FF2B5EF4-FFF2-40B4-BE49-F238E27FC236}">
                <a16:creationId xmlns:a16="http://schemas.microsoft.com/office/drawing/2014/main" id="{A86EFF1E-AB9A-40FE-A0CF-794B56E527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i="0" u="none" strike="noStrike" kern="1200" cap="none" spc="0" normalizeH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Clock recognition</a:t>
            </a:r>
            <a:endParaRPr lang="zh-TW" altLang="en-US" sz="1200" b="0" i="0" u="none" strike="noStrike" kern="1200" cap="none" spc="0" normalizeH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0" name="投影片編號版面配置區 19">
            <a:extLst>
              <a:ext uri="{FF2B5EF4-FFF2-40B4-BE49-F238E27FC236}">
                <a16:creationId xmlns:a16="http://schemas.microsoft.com/office/drawing/2014/main" id="{013C53F7-A9FD-4503-9396-7A3FE9D0C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US" altLang="zh-TW" sz="1200" b="0" i="0" u="none" strike="noStrike" kern="1200" cap="none" spc="0" normalizeH="0" baseline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zh-TW" altLang="en-US" sz="1200" b="0" i="0" u="none" strike="noStrike" kern="1200" cap="none" spc="0" normalizeH="0" baseline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pic>
        <p:nvPicPr>
          <p:cNvPr id="6" name="圖片 5" descr="一張含有 文字, 螢幕擷取畫面, Rectangle 的圖片&#10;&#10;自動產生的描述">
            <a:extLst>
              <a:ext uri="{FF2B5EF4-FFF2-40B4-BE49-F238E27FC236}">
                <a16:creationId xmlns:a16="http://schemas.microsoft.com/office/drawing/2014/main" id="{9A214F7B-3529-7C7F-D0DE-BB156AB117C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54" t="71628" r="4453" b="12452"/>
          <a:stretch/>
        </p:blipFill>
        <p:spPr>
          <a:xfrm>
            <a:off x="2849880" y="267153"/>
            <a:ext cx="7090954" cy="6159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157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D46624E-1256-4074-A302-8EFDA23D77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TW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Code</a:t>
            </a:r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8" name="日期版面配置區 17">
            <a:extLst>
              <a:ext uri="{FF2B5EF4-FFF2-40B4-BE49-F238E27FC236}">
                <a16:creationId xmlns:a16="http://schemas.microsoft.com/office/drawing/2014/main" id="{93F1F6E8-FB29-489E-9497-38321677D83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i="0" u="none" strike="noStrike" kern="1200" cap="none" spc="0" normalizeH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2023/7/20</a:t>
            </a:r>
            <a:endParaRPr lang="zh-TW" altLang="en-US" sz="1200" b="0" i="0" u="none" strike="noStrike" kern="1200" cap="none" spc="0" normalizeH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9" name="頁尾版面配置區 18">
            <a:extLst>
              <a:ext uri="{FF2B5EF4-FFF2-40B4-BE49-F238E27FC236}">
                <a16:creationId xmlns:a16="http://schemas.microsoft.com/office/drawing/2014/main" id="{A86EFF1E-AB9A-40FE-A0CF-794B56E527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i="0" u="none" strike="noStrike" kern="1200" cap="none" spc="0" normalizeH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Clock recognition</a:t>
            </a:r>
            <a:endParaRPr lang="zh-TW" altLang="en-US" sz="1200" b="0" i="0" u="none" strike="noStrike" kern="1200" cap="none" spc="0" normalizeH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0" name="投影片編號版面配置區 19">
            <a:extLst>
              <a:ext uri="{FF2B5EF4-FFF2-40B4-BE49-F238E27FC236}">
                <a16:creationId xmlns:a16="http://schemas.microsoft.com/office/drawing/2014/main" id="{013C53F7-A9FD-4503-9396-7A3FE9D0C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US" altLang="zh-TW" sz="1200" b="0" i="0" u="none" strike="noStrike" kern="1200" cap="none" spc="0" normalizeH="0" baseline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zh-TW" altLang="en-US" sz="1200" b="0" i="0" u="none" strike="noStrike" kern="1200" cap="none" spc="0" normalizeH="0" baseline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pic>
        <p:nvPicPr>
          <p:cNvPr id="6" name="圖片 5" descr="一張含有 文字, 螢幕擷取畫面, Rectangle 的圖片&#10;&#10;自動產生的描述">
            <a:extLst>
              <a:ext uri="{FF2B5EF4-FFF2-40B4-BE49-F238E27FC236}">
                <a16:creationId xmlns:a16="http://schemas.microsoft.com/office/drawing/2014/main" id="{9A214F7B-3529-7C7F-D0DE-BB156AB117C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30" t="87518" r="4677" b="929"/>
          <a:stretch/>
        </p:blipFill>
        <p:spPr>
          <a:xfrm>
            <a:off x="2891246" y="1320890"/>
            <a:ext cx="7090954" cy="4470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4568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標題 1">
            <a:extLst>
              <a:ext uri="{FF2B5EF4-FFF2-40B4-BE49-F238E27FC236}">
                <a16:creationId xmlns:a16="http://schemas.microsoft.com/office/drawing/2014/main" id="{78260B10-25FE-445D-A9FD-06B618F1B9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TW"/>
              <a:t>Tool</a:t>
            </a:r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2" name="日期版面配置區 11">
            <a:extLst>
              <a:ext uri="{FF2B5EF4-FFF2-40B4-BE49-F238E27FC236}">
                <a16:creationId xmlns:a16="http://schemas.microsoft.com/office/drawing/2014/main" id="{3CC90B11-F535-4D7C-84A3-2CF98B9D59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i="0" u="none" strike="noStrike" kern="1200" cap="none" spc="0" normalizeH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2023/7/20</a:t>
            </a:r>
          </a:p>
        </p:txBody>
      </p:sp>
      <p:sp>
        <p:nvSpPr>
          <p:cNvPr id="13" name="頁尾版面配置區 12">
            <a:extLst>
              <a:ext uri="{FF2B5EF4-FFF2-40B4-BE49-F238E27FC236}">
                <a16:creationId xmlns:a16="http://schemas.microsoft.com/office/drawing/2014/main" id="{34CB8358-5219-419E-B50C-A279EA3E63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i="0" u="none" strike="noStrike" kern="1200" cap="none" spc="0" normalizeH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Clock recognition</a:t>
            </a:r>
            <a:endParaRPr lang="zh-TW" altLang="en-US" sz="1200" b="0" i="0" u="none" strike="noStrike" kern="1200" cap="none" spc="0" normalizeH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4" name="投影片編號版面配置區 13">
            <a:extLst>
              <a:ext uri="{FF2B5EF4-FFF2-40B4-BE49-F238E27FC236}">
                <a16:creationId xmlns:a16="http://schemas.microsoft.com/office/drawing/2014/main" id="{8A5B9DFF-1E65-43C9-B2DE-90CD91DFA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US" altLang="zh-TW" sz="1200" b="0" i="0" u="none" strike="noStrike" kern="1200" cap="none" spc="0" normalizeH="0" baseline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zh-TW" altLang="en-US" sz="1200" b="0" i="0" u="none" strike="noStrike" kern="1200" cap="none" spc="0" normalizeH="0" baseline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pic>
        <p:nvPicPr>
          <p:cNvPr id="1026" name="Picture 2" descr="How to Code in Python using Spyder | i2tutorials">
            <a:extLst>
              <a:ext uri="{FF2B5EF4-FFF2-40B4-BE49-F238E27FC236}">
                <a16:creationId xmlns:a16="http://schemas.microsoft.com/office/drawing/2014/main" id="{9F4B8093-E7ED-8C83-7EB4-1D79A5C5161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1877" y="3463483"/>
            <a:ext cx="2165775" cy="2165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OpenCV Tutorial | OpenCV using Python - javatpoint">
            <a:extLst>
              <a:ext uri="{FF2B5EF4-FFF2-40B4-BE49-F238E27FC236}">
                <a16:creationId xmlns:a16="http://schemas.microsoft.com/office/drawing/2014/main" id="{B50F58D0-6D94-1691-CA7C-F3FC2DCFE6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522" y="1629062"/>
            <a:ext cx="2048485" cy="2048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NumPy - 维基百科，自由的百科全书">
            <a:extLst>
              <a:ext uri="{FF2B5EF4-FFF2-40B4-BE49-F238E27FC236}">
                <a16:creationId xmlns:a16="http://schemas.microsoft.com/office/drawing/2014/main" id="{20F31974-5861-BCE4-02FD-7BCCFE86C4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5427" y="1504339"/>
            <a:ext cx="4018676" cy="1808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scikit-image: Image processing in Python — scikit-image">
            <a:extLst>
              <a:ext uri="{FF2B5EF4-FFF2-40B4-BE49-F238E27FC236}">
                <a16:creationId xmlns:a16="http://schemas.microsoft.com/office/drawing/2014/main" id="{35C9ED5D-09D6-0A5E-4323-5C9485AE6C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7904" y="4127121"/>
            <a:ext cx="4709719" cy="1160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79506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EFC037F-9B04-45A9-8AE6-A851788494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6224" y="1498191"/>
            <a:ext cx="5559552" cy="2514600"/>
          </a:xfrm>
        </p:spPr>
        <p:txBody>
          <a:bodyPr rtlCol="0">
            <a:normAutofit fontScale="90000"/>
          </a:bodyPr>
          <a:lstStyle/>
          <a:p>
            <a:pPr rtl="0"/>
            <a:br>
              <a:rPr lang="en-US" altLang="zh-TW" dirty="0">
                <a:solidFill>
                  <a:srgbClr val="FFFFFF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</a:br>
            <a:r>
              <a:rPr lang="en-US" altLang="zh-TW" dirty="0">
                <a:solidFill>
                  <a:srgbClr val="FFFFFF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Program Design</a:t>
            </a:r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5519172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518AA74-F89F-48A1-B941-897EC05BA6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TW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Workflow</a:t>
            </a:r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6" name="日期版面配置區 5">
            <a:extLst>
              <a:ext uri="{FF2B5EF4-FFF2-40B4-BE49-F238E27FC236}">
                <a16:creationId xmlns:a16="http://schemas.microsoft.com/office/drawing/2014/main" id="{8933A4BE-531E-4A62-A55C-06E0881802D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i="0" u="none" strike="noStrike" kern="1200" cap="none" spc="0" normalizeH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2023/7/20</a:t>
            </a:r>
          </a:p>
        </p:txBody>
      </p:sp>
      <p:sp>
        <p:nvSpPr>
          <p:cNvPr id="7" name="頁尾版面配置區 6">
            <a:extLst>
              <a:ext uri="{FF2B5EF4-FFF2-40B4-BE49-F238E27FC236}">
                <a16:creationId xmlns:a16="http://schemas.microsoft.com/office/drawing/2014/main" id="{8FFD21CE-7A2D-4CB5-AC11-6E5CB7F735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>
                <a:solidFill>
                  <a:prstClr val="black">
                    <a:tint val="75000"/>
                  </a:prstClr>
                </a:solidFill>
              </a:rPr>
              <a:t>Clock recognition</a:t>
            </a:r>
            <a:endParaRPr lang="zh-TW" altLang="en-US" sz="1200" b="0" i="0" u="none" strike="noStrike" kern="1200" cap="none" spc="0" normalizeH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8" name="投影片編號版面配置區 7">
            <a:extLst>
              <a:ext uri="{FF2B5EF4-FFF2-40B4-BE49-F238E27FC236}">
                <a16:creationId xmlns:a16="http://schemas.microsoft.com/office/drawing/2014/main" id="{A8C87077-3DA0-43A0-9187-E1AACEF316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US" altLang="zh-TW" sz="1200" b="0" i="0" u="none" strike="noStrike" kern="1200" cap="none" spc="0" normalizeH="0" baseline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zh-TW" altLang="en-US" sz="1200" b="0" i="0" u="none" strike="noStrike" kern="1200" cap="none" spc="0" normalizeH="0" baseline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pic>
        <p:nvPicPr>
          <p:cNvPr id="18" name="圖片 17" descr="一張含有 文字, 螢幕擷取畫面, 字型, 數字 的圖片&#10;&#10;自動產生的描述">
            <a:extLst>
              <a:ext uri="{FF2B5EF4-FFF2-40B4-BE49-F238E27FC236}">
                <a16:creationId xmlns:a16="http://schemas.microsoft.com/office/drawing/2014/main" id="{73CB893F-489F-C4E8-F72C-B3662FCB5C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4717" y="1409436"/>
            <a:ext cx="6702565" cy="4946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5356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F916DAA-1ACF-4343-A637-D55C4A5DE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TW" dirty="0"/>
              <a:t>S</a:t>
            </a:r>
            <a:r>
              <a:rPr lang="en-US" altLang="zh-TW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teps</a:t>
            </a:r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3AD06355-A3C6-4680-9456-99EB4CD4347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i="0" u="none" strike="noStrike" kern="1200" cap="none" spc="0" normalizeH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2023/7/20</a:t>
            </a:r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31E614C4-AF93-47E4-AAAE-E508A893E7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>
                <a:solidFill>
                  <a:prstClr val="black">
                    <a:tint val="75000"/>
                  </a:prstClr>
                </a:solidFill>
              </a:rPr>
              <a:t>Clock recognition</a:t>
            </a:r>
            <a:endParaRPr lang="zh-TW" altLang="en-US" sz="1200" b="0" i="0" u="none" strike="noStrike" kern="1200" cap="none" spc="0" normalizeH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AB8B6466-CC56-4078-BB0C-7A0D5CB3F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US" altLang="zh-TW" sz="1200" b="0" i="0" u="none" strike="noStrike" kern="1200" cap="none" spc="0" normalizeH="0" baseline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zh-TW" altLang="en-US" sz="1200" b="0" i="0" u="none" strike="noStrike" kern="1200" cap="none" spc="0" normalizeH="0" baseline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0623A40F-9573-4891-FBAC-F9B751BF0C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25296" y="1751705"/>
            <a:ext cx="9829800" cy="3859742"/>
          </a:xfrm>
        </p:spPr>
        <p:txBody>
          <a:bodyPr>
            <a:normAutofit lnSpcReduction="10000"/>
          </a:bodyPr>
          <a:lstStyle/>
          <a:p>
            <a:r>
              <a:rPr lang="en-US" altLang="zh-TW" dirty="0"/>
              <a:t>Step1 Load picture or video</a:t>
            </a:r>
          </a:p>
          <a:p>
            <a:r>
              <a:rPr lang="en-US" altLang="zh-TW" dirty="0"/>
              <a:t>Step2 Object detection </a:t>
            </a:r>
            <a:r>
              <a:rPr lang="en-US" altLang="zh-TW"/>
              <a:t>(for video</a:t>
            </a:r>
            <a:r>
              <a:rPr lang="en-US" altLang="zh-TW" dirty="0"/>
              <a:t>)</a:t>
            </a:r>
          </a:p>
          <a:p>
            <a:r>
              <a:rPr lang="en-US" altLang="zh-TW" dirty="0"/>
              <a:t>Step3 Image preprocessing</a:t>
            </a:r>
          </a:p>
          <a:p>
            <a:r>
              <a:rPr lang="en-US" altLang="zh-TW" dirty="0"/>
              <a:t>Step4 Pointer masking</a:t>
            </a:r>
          </a:p>
          <a:p>
            <a:r>
              <a:rPr lang="en-US" altLang="zh-TW" dirty="0"/>
              <a:t>Step5 Hough Line detection</a:t>
            </a:r>
          </a:p>
          <a:p>
            <a:r>
              <a:rPr lang="en-US" altLang="zh-TW" dirty="0"/>
              <a:t>Step6 Differentiate and mask pointers</a:t>
            </a:r>
          </a:p>
          <a:p>
            <a:r>
              <a:rPr lang="en-US" altLang="zh-TW" dirty="0"/>
              <a:t>Step7 Calculate angle</a:t>
            </a:r>
          </a:p>
          <a:p>
            <a:r>
              <a:rPr lang="en-US" altLang="zh-TW" dirty="0"/>
              <a:t>Step8 Show result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426474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F916DAA-1ACF-4343-A637-D55C4A5DE0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496" y="365125"/>
            <a:ext cx="10515600" cy="1325563"/>
          </a:xfrm>
        </p:spPr>
        <p:txBody>
          <a:bodyPr rtlCol="0" anchor="ctr">
            <a:normAutofit/>
          </a:bodyPr>
          <a:lstStyle/>
          <a:p>
            <a:pPr rtl="0"/>
            <a:r>
              <a:rPr lang="en-US" altLang="zh-TW" dirty="0"/>
              <a:t>Step1</a:t>
            </a:r>
            <a:r>
              <a:rPr lang="zh-TW" altLang="en-US" dirty="0"/>
              <a:t> </a:t>
            </a:r>
            <a:r>
              <a:rPr lang="en-US" altLang="zh-TW" dirty="0"/>
              <a:t>Load picture or video</a:t>
            </a:r>
            <a:endParaRPr lang="zh-TW" altLang="en-US" dirty="0"/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3AD06355-A3C6-4680-9456-99EB4CD4347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 anchor="ctr">
            <a:normAutofit/>
          </a:bodyPr>
          <a:lstStyle/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altLang="zh-TW" b="0" i="0" u="none" strike="noStrike" kern="1200" cap="none" spc="0" normalizeH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</a:rPr>
              <a:t>2023/7/20</a:t>
            </a:r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31E614C4-AF93-47E4-AAAE-E508A893E7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i="0" u="none" strike="noStrike" kern="1200" cap="none" spc="0" normalizeH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Clock recognition</a:t>
            </a:r>
            <a:endParaRPr lang="zh-TW" altLang="en-US" sz="1200" b="0" i="0" u="none" strike="noStrike" kern="1200" cap="none" spc="0" normalizeH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AB8B6466-CC56-4078-BB0C-7A0D5CB3F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 anchor="ctr">
            <a:normAutofit/>
          </a:bodyPr>
          <a:lstStyle/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US" altLang="zh-TW" b="0" i="0" u="none" strike="noStrike" kern="1200" cap="none" spc="0" normalizeH="0" baseline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</a:rPr>
              <a:pPr marL="0" marR="0" lvl="0" indent="0" defTabSz="914400" rtl="0" eaLnBrk="1" fontAlgn="auto" latinLnBrk="0" hangingPunct="1"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zh-TW" altLang="en-US" b="0" i="0" u="none" strike="noStrike" kern="1200" cap="none" spc="0" normalizeH="0" baseline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C04AA094-B4CD-A07C-A417-AED1F6C143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2335" y="1372956"/>
            <a:ext cx="4963040" cy="5348519"/>
          </a:xfrm>
          <a:prstGeom prst="rect">
            <a:avLst/>
          </a:prstGeom>
        </p:spPr>
      </p:pic>
      <p:pic>
        <p:nvPicPr>
          <p:cNvPr id="4" name="圖片 3" descr="一張含有 時鐘, 掛鐘, 石英鐘, 鬧鐘 的圖片&#10;&#10;自動產生的描述">
            <a:extLst>
              <a:ext uri="{FF2B5EF4-FFF2-40B4-BE49-F238E27FC236}">
                <a16:creationId xmlns:a16="http://schemas.microsoft.com/office/drawing/2014/main" id="{85141240-624F-5A58-49D0-1BDAA5FC20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31469" y="2610394"/>
            <a:ext cx="2786062" cy="210978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EAF87744-4860-55C2-1282-C9594A82AFC2}"/>
              </a:ext>
            </a:extLst>
          </p:cNvPr>
          <p:cNvSpPr txBox="1"/>
          <p:nvPr/>
        </p:nvSpPr>
        <p:spPr>
          <a:xfrm>
            <a:off x="9031469" y="2047107"/>
            <a:ext cx="2177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err="1"/>
              <a:t>Img</a:t>
            </a:r>
            <a:r>
              <a:rPr lang="en-US" altLang="zh-TW" sz="2400"/>
              <a:t>: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4420521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F916DAA-1ACF-4343-A637-D55C4A5DE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TW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Step2</a:t>
            </a:r>
            <a:r>
              <a:rPr lang="zh-TW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 </a:t>
            </a:r>
            <a:r>
              <a:rPr lang="en-US" altLang="zh-TW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Object detection</a:t>
            </a:r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3AD06355-A3C6-4680-9456-99EB4CD4347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i="0" u="none" strike="noStrike" kern="1200" cap="none" spc="0" normalizeH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2023/7/20</a:t>
            </a:r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31E614C4-AF93-47E4-AAAE-E508A893E7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i="0" u="none" strike="noStrike" kern="1200" cap="none" spc="0" normalizeH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Clock recognition</a:t>
            </a:r>
            <a:endParaRPr lang="zh-TW" altLang="en-US" sz="1200" b="0" i="0" u="none" strike="noStrike" kern="1200" cap="none" spc="0" normalizeH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AB8B6466-CC56-4078-BB0C-7A0D5CB3F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US" altLang="zh-TW" sz="1200" b="0" i="0" u="none" strike="noStrike" kern="1200" cap="none" spc="0" normalizeH="0" baseline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zh-TW" altLang="en-US" sz="1200" b="0" i="0" u="none" strike="noStrike" kern="1200" cap="none" spc="0" normalizeH="0" baseline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0623A40F-9573-4891-FBAC-F9B751BF0C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8241" y="2238432"/>
            <a:ext cx="9829800" cy="3859742"/>
          </a:xfrm>
        </p:spPr>
        <p:txBody>
          <a:bodyPr/>
          <a:lstStyle/>
          <a:p>
            <a:endParaRPr lang="zh-TW" altLang="en-US" dirty="0"/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B29F2614-FE9C-294D-81B4-3D380AA922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093" y="1824691"/>
            <a:ext cx="9126224" cy="4477375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C8327A0C-E82B-CD21-BDA0-F22B3AF003D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6755" b="17774"/>
          <a:stretch/>
        </p:blipFill>
        <p:spPr>
          <a:xfrm>
            <a:off x="7299345" y="4211438"/>
            <a:ext cx="4655744" cy="2281437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7C5B4655-86DB-3E9A-A6BD-DF9162A05332}"/>
              </a:ext>
            </a:extLst>
          </p:cNvPr>
          <p:cNvSpPr/>
          <p:nvPr/>
        </p:nvSpPr>
        <p:spPr>
          <a:xfrm>
            <a:off x="1627465" y="4168303"/>
            <a:ext cx="5595457" cy="613587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n w="19050">
                <a:solidFill>
                  <a:schemeClr val="tx1"/>
                </a:solidFill>
              </a:ln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6DA88F95-B37F-E495-A19F-75FF0B7C9697}"/>
              </a:ext>
            </a:extLst>
          </p:cNvPr>
          <p:cNvSpPr txBox="1"/>
          <p:nvPr/>
        </p:nvSpPr>
        <p:spPr>
          <a:xfrm>
            <a:off x="5502257" y="4645047"/>
            <a:ext cx="17206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highlight>
                  <a:srgbClr val="C0C0C0"/>
                </a:highlight>
              </a:rPr>
              <a:t>Select the ROI</a:t>
            </a:r>
            <a:endParaRPr lang="zh-TW" altLang="en-US" dirty="0">
              <a:highlight>
                <a:srgbClr val="C0C0C0"/>
              </a:highlight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60695F0C-40B3-8F02-6333-0227F7A75794}"/>
              </a:ext>
            </a:extLst>
          </p:cNvPr>
          <p:cNvSpPr txBox="1"/>
          <p:nvPr/>
        </p:nvSpPr>
        <p:spPr>
          <a:xfrm>
            <a:off x="9392048" y="3005132"/>
            <a:ext cx="308225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Network : mobilenet_v3</a:t>
            </a:r>
            <a:endParaRPr lang="zh-TW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0126915"/>
      </p:ext>
    </p:extLst>
  </p:cSld>
  <p:clrMapOvr>
    <a:masterClrMapping/>
  </p:clrMapOvr>
</p:sld>
</file>

<file path=ppt/theme/theme1.xml><?xml version="1.0" encoding="utf-8"?>
<a:theme xmlns:a="http://schemas.openxmlformats.org/drawingml/2006/main" name="ShapesVTI">
  <a:themeElements>
    <a:clrScheme name="Shapes">
      <a:dk1>
        <a:sysClr val="windowText" lastClr="000000"/>
      </a:dk1>
      <a:lt1>
        <a:sysClr val="window" lastClr="FFFFFF"/>
      </a:lt1>
      <a:dk2>
        <a:srgbClr val="281B10"/>
      </a:dk2>
      <a:lt2>
        <a:srgbClr val="FFF9F5"/>
      </a:lt2>
      <a:accent1>
        <a:srgbClr val="EE7661"/>
      </a:accent1>
      <a:accent2>
        <a:srgbClr val="4E91F0"/>
      </a:accent2>
      <a:accent3>
        <a:srgbClr val="5B5260"/>
      </a:accent3>
      <a:accent4>
        <a:srgbClr val="2CC3B4"/>
      </a:accent4>
      <a:accent5>
        <a:srgbClr val="C097F8"/>
      </a:accent5>
      <a:accent6>
        <a:srgbClr val="FF9514"/>
      </a:accent6>
      <a:hlink>
        <a:srgbClr val="E50CBC"/>
      </a:hlink>
      <a:folHlink>
        <a:srgbClr val="6257FF"/>
      </a:folHlink>
    </a:clrScheme>
    <a:fontScheme name="Festival">
      <a:majorFont>
        <a:latin typeface="Tw Cen M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8167010_TF78504181_Win32" id="{5A73FD0D-F961-484E-975C-E11BF2E57132}" vid="{7160F523-0130-4CEB-8262-3E2B2DD8B5A4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1A449C04-64B3-4403-94B7-8D2284C38D1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413533D-8C39-401E-8B75-B1AEEEC56B9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BDEF148-1770-458F-8F5B-C3D0A278AA97}">
  <ds:schemaRefs>
    <ds:schemaRef ds:uri="71af3243-3dd4-4a8d-8c0d-dd76da1f02a5"/>
    <ds:schemaRef ds:uri="http://schemas.microsoft.com/office/2006/metadata/properties"/>
    <ds:schemaRef ds:uri="http://schemas.microsoft.com/office/2006/documentManagement/types"/>
    <ds:schemaRef ds:uri="http://schemas.openxmlformats.org/package/2006/metadata/core-properties"/>
    <ds:schemaRef ds:uri="http://purl.org/dc/dcmitype/"/>
    <ds:schemaRef ds:uri="http://purl.org/dc/elements/1.1/"/>
    <ds:schemaRef ds:uri="http://www.w3.org/XML/1998/namespace"/>
    <ds:schemaRef ds:uri="http://schemas.microsoft.com/office/infopath/2007/PartnerControls"/>
    <ds:schemaRef ds:uri="16c05727-aa75-4e4a-9b5f-8a80a1165891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{2BBF8A71-2EC5-460E-99CA-A170739FF973}tf78504181_win32</Template>
  <TotalTime>2976</TotalTime>
  <Words>386</Words>
  <Application>Microsoft Office PowerPoint</Application>
  <PresentationFormat>寬螢幕</PresentationFormat>
  <Paragraphs>193</Paragraphs>
  <Slides>34</Slides>
  <Notes>33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34</vt:i4>
      </vt:variant>
    </vt:vector>
  </HeadingPairs>
  <TitlesOfParts>
    <vt:vector size="39" baseType="lpstr">
      <vt:lpstr>Microsoft JhengHei UI</vt:lpstr>
      <vt:lpstr>Arial</vt:lpstr>
      <vt:lpstr>Avenir Next LT Pro</vt:lpstr>
      <vt:lpstr>Times New Roman</vt:lpstr>
      <vt:lpstr>ShapesVTI</vt:lpstr>
      <vt:lpstr> Clock recognition</vt:lpstr>
      <vt:lpstr>Outline</vt:lpstr>
      <vt:lpstr>Tool</vt:lpstr>
      <vt:lpstr>Tool</vt:lpstr>
      <vt:lpstr> Program Design</vt:lpstr>
      <vt:lpstr>Workflow</vt:lpstr>
      <vt:lpstr>Steps</vt:lpstr>
      <vt:lpstr>Step1 Load picture or video</vt:lpstr>
      <vt:lpstr>Step2 Object detection</vt:lpstr>
      <vt:lpstr>Result</vt:lpstr>
      <vt:lpstr>Step3 Image preprocessing</vt:lpstr>
      <vt:lpstr>Result</vt:lpstr>
      <vt:lpstr>Step4 Pointer masking</vt:lpstr>
      <vt:lpstr>Result</vt:lpstr>
      <vt:lpstr>Step5 Hough Line detection</vt:lpstr>
      <vt:lpstr>Result</vt:lpstr>
      <vt:lpstr>Step6 Differentiate and mask pointers</vt:lpstr>
      <vt:lpstr>Result</vt:lpstr>
      <vt:lpstr>Step7 Calculate angle</vt:lpstr>
      <vt:lpstr>Step8 Show result</vt:lpstr>
      <vt:lpstr> Results  and  Discussion</vt:lpstr>
      <vt:lpstr>Success case</vt:lpstr>
      <vt:lpstr>Success case</vt:lpstr>
      <vt:lpstr>Success case of video</vt:lpstr>
      <vt:lpstr>Failure case</vt:lpstr>
      <vt:lpstr>Future work</vt:lpstr>
      <vt:lpstr>Thanks for listening</vt:lpstr>
      <vt:lpstr>Code</vt:lpstr>
      <vt:lpstr>Code</vt:lpstr>
      <vt:lpstr>Code</vt:lpstr>
      <vt:lpstr>Code</vt:lpstr>
      <vt:lpstr>Code</vt:lpstr>
      <vt:lpstr>Code</vt:lpstr>
      <vt:lpstr>Code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時鐘辨識</dc:title>
  <dc:creator>韋硯 陳</dc:creator>
  <cp:lastModifiedBy>410801126@O365.ttu.edu.tw</cp:lastModifiedBy>
  <cp:revision>36</cp:revision>
  <dcterms:created xsi:type="dcterms:W3CDTF">2023-02-05T06:48:23Z</dcterms:created>
  <dcterms:modified xsi:type="dcterms:W3CDTF">2023-07-20T08:59:50Z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